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6df722791444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712097d7df4c59"/>
  </p:sldMasterIdLst>
  <p:sldIdLst>
    <p:sldId xmlns:r="http://schemas.openxmlformats.org/officeDocument/2006/relationships" id="256" r:id="R8f49e03c52024f94"/>
    <p:sldId xmlns:r="http://schemas.openxmlformats.org/officeDocument/2006/relationships" id="257" r:id="R89eb2e52a0ae4f41"/>
    <p:sldId xmlns:r="http://schemas.openxmlformats.org/officeDocument/2006/relationships" id="258" r:id="Ra0502db174b34f57"/>
    <p:sldId xmlns:r="http://schemas.openxmlformats.org/officeDocument/2006/relationships" id="259" r:id="Ra1228b00761741ea"/>
    <p:sldId xmlns:r="http://schemas.openxmlformats.org/officeDocument/2006/relationships" id="260" r:id="R42483115939344ff"/>
    <p:sldId xmlns:r="http://schemas.openxmlformats.org/officeDocument/2006/relationships" id="261" r:id="Rf8bdb9c755024c90"/>
    <p:sldId xmlns:r="http://schemas.openxmlformats.org/officeDocument/2006/relationships" id="262" r:id="R047f322b14154a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12097d7df4c59" /><Relationship Type="http://schemas.openxmlformats.org/officeDocument/2006/relationships/slide" Target="/ppt/slides/slide1.xml" Id="R8f49e03c52024f94" /><Relationship Type="http://schemas.openxmlformats.org/officeDocument/2006/relationships/slide" Target="/ppt/slides/slide2.xml" Id="R89eb2e52a0ae4f41" /><Relationship Type="http://schemas.openxmlformats.org/officeDocument/2006/relationships/slide" Target="/ppt/slides/slide3.xml" Id="Ra0502db174b34f57" /><Relationship Type="http://schemas.openxmlformats.org/officeDocument/2006/relationships/slide" Target="/ppt/slides/slide4.xml" Id="Ra1228b00761741ea" /><Relationship Type="http://schemas.openxmlformats.org/officeDocument/2006/relationships/slide" Target="/ppt/slides/slide5.xml" Id="R42483115939344ff" /><Relationship Type="http://schemas.openxmlformats.org/officeDocument/2006/relationships/slide" Target="/ppt/slides/slide6.xml" Id="Rf8bdb9c755024c90" /><Relationship Type="http://schemas.openxmlformats.org/officeDocument/2006/relationships/slide" Target="/ppt/slides/slide7.xml" Id="R047f322b14154a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4038ec0e940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854a389534bb6" /><Relationship Type="http://schemas.openxmlformats.org/officeDocument/2006/relationships/theme" Target="/ppt/slideMasters/theme/theme1.xml" Id="R0ee2dfd2ff0840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0854a389534b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a4e485ac24d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340316aff4e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4680669f349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ec87ea022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45131ffa747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79946d5b640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0991ae161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ARCSTYX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ARCSTYX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ARCSTYX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ARCSTYX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ARCSTYX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ARCSTYX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ARCSTYX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BJØRNÅ MATHIAS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VALMESTADRØD HANS M 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ARCSTYX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925 834 890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ARCSTYX AS</a:t>
            </a:r>
          </a:p>
        </p:txBody>
      </p:sp>
    </p:spTree>
  </p:cSld>
  <p:clrMapOvr>
    <a:masterClrMapping xmlns:a="http://schemas.openxmlformats.org/drawingml/2006/main"/>
  </p:clrMapOvr>
</p:sld>
</file>