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6d2354a68544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ac7116e6c645ca"/>
  </p:sldMasterIdLst>
  <p:sldIdLst>
    <p:sldId xmlns:r="http://schemas.openxmlformats.org/officeDocument/2006/relationships" id="256" r:id="R4b067d991e27467c"/>
    <p:sldId xmlns:r="http://schemas.openxmlformats.org/officeDocument/2006/relationships" id="257" r:id="Ra1027efd8dc046c8"/>
    <p:sldId xmlns:r="http://schemas.openxmlformats.org/officeDocument/2006/relationships" id="258" r:id="Ra7d860663dcd4d6c"/>
    <p:sldId xmlns:r="http://schemas.openxmlformats.org/officeDocument/2006/relationships" id="259" r:id="R17434f2f41ab4d71"/>
    <p:sldId xmlns:r="http://schemas.openxmlformats.org/officeDocument/2006/relationships" id="260" r:id="R9ccf13b070d74e58"/>
    <p:sldId xmlns:r="http://schemas.openxmlformats.org/officeDocument/2006/relationships" id="261" r:id="R316f399f965a4d82"/>
    <p:sldId xmlns:r="http://schemas.openxmlformats.org/officeDocument/2006/relationships" id="262" r:id="R190876f31b1d4c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ac7116e6c645ca" /><Relationship Type="http://schemas.openxmlformats.org/officeDocument/2006/relationships/slide" Target="/ppt/slides/slide1.xml" Id="R4b067d991e27467c" /><Relationship Type="http://schemas.openxmlformats.org/officeDocument/2006/relationships/slide" Target="/ppt/slides/slide2.xml" Id="Ra1027efd8dc046c8" /><Relationship Type="http://schemas.openxmlformats.org/officeDocument/2006/relationships/slide" Target="/ppt/slides/slide3.xml" Id="Ra7d860663dcd4d6c" /><Relationship Type="http://schemas.openxmlformats.org/officeDocument/2006/relationships/slide" Target="/ppt/slides/slide4.xml" Id="R17434f2f41ab4d71" /><Relationship Type="http://schemas.openxmlformats.org/officeDocument/2006/relationships/slide" Target="/ppt/slides/slide5.xml" Id="R9ccf13b070d74e58" /><Relationship Type="http://schemas.openxmlformats.org/officeDocument/2006/relationships/slide" Target="/ppt/slides/slide6.xml" Id="R316f399f965a4d82" /><Relationship Type="http://schemas.openxmlformats.org/officeDocument/2006/relationships/slide" Target="/ppt/slides/slide7.xml" Id="R190876f31b1d4c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76fef776aa4a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f7832026e443b7" /><Relationship Type="http://schemas.openxmlformats.org/officeDocument/2006/relationships/theme" Target="/ppt/slideMasters/theme/theme1.xml" Id="Re92dec47d29a4c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f7832026e443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6226b642294d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dee774eebd4f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fbccfea5d149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be3f596ab941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f7d8cc4e0c4a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547ec033b34d2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edb982d64249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SMÅLAND NÆRINGSUTVIKLING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SMÅLAND NÆRINGSUTVIKLING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SMÅLAND NÆRINGSUTVIKLING AS ble etablert [år] og holder til i Valestrandsfossen.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SMÅLAND NÆRINGSUTVIKLING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SMÅLAND NÆRINGSUTVIKLING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SMÅLAND NÆRINGSUTVIKLING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14 571 117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1 371 706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824 973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110 141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12 179 905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SMÅLAND NÆRINGSUTVIKLING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VEVLE EIGEDOM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SMÅLAND NÆRINGSUTVIKLING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Valestrandsvegen 182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5281 Valestrandsfossen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925 833 665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SMÅLAND NÆRINGSUTVIKLING AS</a:t>
            </a:r>
          </a:p>
        </p:txBody>
      </p:sp>
    </p:spTree>
  </p:cSld>
  <p:clrMapOvr>
    <a:masterClrMapping xmlns:a="http://schemas.openxmlformats.org/drawingml/2006/main"/>
  </p:clrMapOvr>
</p:sld>
</file>