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8b46cf0a6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14178b38d41f8"/>
  </p:sldMasterIdLst>
  <p:sldIdLst>
    <p:sldId xmlns:r="http://schemas.openxmlformats.org/officeDocument/2006/relationships" id="256" r:id="Rf0734caaddd440b5"/>
    <p:sldId xmlns:r="http://schemas.openxmlformats.org/officeDocument/2006/relationships" id="257" r:id="R445047760db04a16"/>
    <p:sldId xmlns:r="http://schemas.openxmlformats.org/officeDocument/2006/relationships" id="258" r:id="R88219cbc679045c1"/>
    <p:sldId xmlns:r="http://schemas.openxmlformats.org/officeDocument/2006/relationships" id="259" r:id="R264c13e5d3f04118"/>
    <p:sldId xmlns:r="http://schemas.openxmlformats.org/officeDocument/2006/relationships" id="260" r:id="R6b339ab3dd124de4"/>
    <p:sldId xmlns:r="http://schemas.openxmlformats.org/officeDocument/2006/relationships" id="261" r:id="R4aff4e47d82f4c42"/>
    <p:sldId xmlns:r="http://schemas.openxmlformats.org/officeDocument/2006/relationships" id="262" r:id="Rf5c871e13bc7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14178b38d41f8" /><Relationship Type="http://schemas.openxmlformats.org/officeDocument/2006/relationships/slide" Target="/ppt/slides/slide1.xml" Id="Rf0734caaddd440b5" /><Relationship Type="http://schemas.openxmlformats.org/officeDocument/2006/relationships/slide" Target="/ppt/slides/slide2.xml" Id="R445047760db04a16" /><Relationship Type="http://schemas.openxmlformats.org/officeDocument/2006/relationships/slide" Target="/ppt/slides/slide3.xml" Id="R88219cbc679045c1" /><Relationship Type="http://schemas.openxmlformats.org/officeDocument/2006/relationships/slide" Target="/ppt/slides/slide4.xml" Id="R264c13e5d3f04118" /><Relationship Type="http://schemas.openxmlformats.org/officeDocument/2006/relationships/slide" Target="/ppt/slides/slide5.xml" Id="R6b339ab3dd124de4" /><Relationship Type="http://schemas.openxmlformats.org/officeDocument/2006/relationships/slide" Target="/ppt/slides/slide6.xml" Id="R4aff4e47d82f4c42" /><Relationship Type="http://schemas.openxmlformats.org/officeDocument/2006/relationships/slide" Target="/ppt/slides/slide7.xml" Id="Rf5c871e13bc7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70a1677b6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afe921523473f" /><Relationship Type="http://schemas.openxmlformats.org/officeDocument/2006/relationships/theme" Target="/ppt/slideMasters/theme/theme1.xml" Id="R25717ccde2d8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afe921523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3afb6dfa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bf8675bd4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84555d29e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77e9bfd11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d5a7671a0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c883f90224f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daa30792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FLAT1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FLAT1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5 001 396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FLAT1 AS</a:t>
            </a:r>
          </a:p>
        </p:txBody>
      </p:sp>
    </p:spTree>
  </p:cSld>
  <p:clrMapOvr>
    <a:masterClrMapping xmlns:a="http://schemas.openxmlformats.org/drawingml/2006/main"/>
  </p:clrMapOvr>
</p:sld>
</file>