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1370d4e44b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04a4c62603420e"/>
  </p:sldMasterIdLst>
  <p:sldIdLst>
    <p:sldId xmlns:r="http://schemas.openxmlformats.org/officeDocument/2006/relationships" id="256" r:id="R61bfd095114d4ee3"/>
    <p:sldId xmlns:r="http://schemas.openxmlformats.org/officeDocument/2006/relationships" id="257" r:id="Ree05114c30cd4205"/>
    <p:sldId xmlns:r="http://schemas.openxmlformats.org/officeDocument/2006/relationships" id="258" r:id="R82470cef943d4a80"/>
    <p:sldId xmlns:r="http://schemas.openxmlformats.org/officeDocument/2006/relationships" id="259" r:id="R81416e557243421c"/>
    <p:sldId xmlns:r="http://schemas.openxmlformats.org/officeDocument/2006/relationships" id="260" r:id="Rcc5fd1260ef34139"/>
    <p:sldId xmlns:r="http://schemas.openxmlformats.org/officeDocument/2006/relationships" id="261" r:id="R662312bcc8cb4a2c"/>
    <p:sldId xmlns:r="http://schemas.openxmlformats.org/officeDocument/2006/relationships" id="262" r:id="R0dacf4a637a748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4a4c62603420e" /><Relationship Type="http://schemas.openxmlformats.org/officeDocument/2006/relationships/slide" Target="/ppt/slides/slide1.xml" Id="R61bfd095114d4ee3" /><Relationship Type="http://schemas.openxmlformats.org/officeDocument/2006/relationships/slide" Target="/ppt/slides/slide2.xml" Id="Ree05114c30cd4205" /><Relationship Type="http://schemas.openxmlformats.org/officeDocument/2006/relationships/slide" Target="/ppt/slides/slide3.xml" Id="R82470cef943d4a80" /><Relationship Type="http://schemas.openxmlformats.org/officeDocument/2006/relationships/slide" Target="/ppt/slides/slide4.xml" Id="R81416e557243421c" /><Relationship Type="http://schemas.openxmlformats.org/officeDocument/2006/relationships/slide" Target="/ppt/slides/slide5.xml" Id="Rcc5fd1260ef34139" /><Relationship Type="http://schemas.openxmlformats.org/officeDocument/2006/relationships/slide" Target="/ppt/slides/slide6.xml" Id="R662312bcc8cb4a2c" /><Relationship Type="http://schemas.openxmlformats.org/officeDocument/2006/relationships/slide" Target="/ppt/slides/slide7.xml" Id="R0dacf4a637a748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3d5f0cd034f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f9cfc23fb4548" /><Relationship Type="http://schemas.openxmlformats.org/officeDocument/2006/relationships/theme" Target="/ppt/slideMasters/theme/theme1.xml" Id="Rba5e470374fd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9f9cfc23fb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b9b5c7e1f46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bd9d1b8774b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817ace2f6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7e45b64ee48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5eec46fa245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ff7d7df7443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a4e7096ac45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FYRSTEN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FYRSTEN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454 153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BERGLAND MARTIN MØEN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Rådyrveien 28D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925 832 014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FYRSTEN HOLDING AS</a:t>
            </a:r>
          </a:p>
        </p:txBody>
      </p:sp>
    </p:spTree>
  </p:cSld>
  <p:clrMapOvr>
    <a:masterClrMapping xmlns:a="http://schemas.openxmlformats.org/drawingml/2006/main"/>
  </p:clrMapOvr>
</p:sld>
</file>