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e340a38a2e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939788f3d474b"/>
  </p:sldMasterIdLst>
  <p:sldIdLst>
    <p:sldId xmlns:r="http://schemas.openxmlformats.org/officeDocument/2006/relationships" id="256" r:id="Rc6ff7f03b8284b40"/>
    <p:sldId xmlns:r="http://schemas.openxmlformats.org/officeDocument/2006/relationships" id="257" r:id="R63ee0d461f48446d"/>
    <p:sldId xmlns:r="http://schemas.openxmlformats.org/officeDocument/2006/relationships" id="258" r:id="R76f674b9e64a44a8"/>
    <p:sldId xmlns:r="http://schemas.openxmlformats.org/officeDocument/2006/relationships" id="259" r:id="R3fe61614c7d24551"/>
    <p:sldId xmlns:r="http://schemas.openxmlformats.org/officeDocument/2006/relationships" id="260" r:id="R40bbac57942749af"/>
    <p:sldId xmlns:r="http://schemas.openxmlformats.org/officeDocument/2006/relationships" id="261" r:id="R60c58daeb04c4a32"/>
    <p:sldId xmlns:r="http://schemas.openxmlformats.org/officeDocument/2006/relationships" id="262" r:id="R83a2d46e17894c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939788f3d474b" /><Relationship Type="http://schemas.openxmlformats.org/officeDocument/2006/relationships/slide" Target="/ppt/slides/slide1.xml" Id="Rc6ff7f03b8284b40" /><Relationship Type="http://schemas.openxmlformats.org/officeDocument/2006/relationships/slide" Target="/ppt/slides/slide2.xml" Id="R63ee0d461f48446d" /><Relationship Type="http://schemas.openxmlformats.org/officeDocument/2006/relationships/slide" Target="/ppt/slides/slide3.xml" Id="R76f674b9e64a44a8" /><Relationship Type="http://schemas.openxmlformats.org/officeDocument/2006/relationships/slide" Target="/ppt/slides/slide4.xml" Id="R3fe61614c7d24551" /><Relationship Type="http://schemas.openxmlformats.org/officeDocument/2006/relationships/slide" Target="/ppt/slides/slide5.xml" Id="R40bbac57942749af" /><Relationship Type="http://schemas.openxmlformats.org/officeDocument/2006/relationships/slide" Target="/ppt/slides/slide6.xml" Id="R60c58daeb04c4a32" /><Relationship Type="http://schemas.openxmlformats.org/officeDocument/2006/relationships/slide" Target="/ppt/slides/slide7.xml" Id="R83a2d46e17894c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f0261da3143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4f19dfb134182" /><Relationship Type="http://schemas.openxmlformats.org/officeDocument/2006/relationships/theme" Target="/ppt/slideMasters/theme/theme1.xml" Id="R425e8c6e7b28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24f19dfb1341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0d0183c35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636a6a5a148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a3b50ff634d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fdb29f9a0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5b918cfe544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bb0d55174d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cba0bb1374d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