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0e7cb9a55c4c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5742a4c5d44c7d"/>
  </p:sldMasterIdLst>
  <p:sldIdLst>
    <p:sldId xmlns:r="http://schemas.openxmlformats.org/officeDocument/2006/relationships" id="256" r:id="R6add868eda6c4e6e"/>
    <p:sldId xmlns:r="http://schemas.openxmlformats.org/officeDocument/2006/relationships" id="257" r:id="R8c272448e10441dd"/>
    <p:sldId xmlns:r="http://schemas.openxmlformats.org/officeDocument/2006/relationships" id="258" r:id="R5b95627cdbd140ec"/>
    <p:sldId xmlns:r="http://schemas.openxmlformats.org/officeDocument/2006/relationships" id="259" r:id="R2b0c0b269daa4340"/>
    <p:sldId xmlns:r="http://schemas.openxmlformats.org/officeDocument/2006/relationships" id="260" r:id="R358a34eb911f4861"/>
    <p:sldId xmlns:r="http://schemas.openxmlformats.org/officeDocument/2006/relationships" id="261" r:id="R11dae9b69a5543a4"/>
    <p:sldId xmlns:r="http://schemas.openxmlformats.org/officeDocument/2006/relationships" id="262" r:id="R7e8e466110a74c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742a4c5d44c7d" /><Relationship Type="http://schemas.openxmlformats.org/officeDocument/2006/relationships/slide" Target="/ppt/slides/slide1.xml" Id="R6add868eda6c4e6e" /><Relationship Type="http://schemas.openxmlformats.org/officeDocument/2006/relationships/slide" Target="/ppt/slides/slide2.xml" Id="R8c272448e10441dd" /><Relationship Type="http://schemas.openxmlformats.org/officeDocument/2006/relationships/slide" Target="/ppt/slides/slide3.xml" Id="R5b95627cdbd140ec" /><Relationship Type="http://schemas.openxmlformats.org/officeDocument/2006/relationships/slide" Target="/ppt/slides/slide4.xml" Id="R2b0c0b269daa4340" /><Relationship Type="http://schemas.openxmlformats.org/officeDocument/2006/relationships/slide" Target="/ppt/slides/slide5.xml" Id="R358a34eb911f4861" /><Relationship Type="http://schemas.openxmlformats.org/officeDocument/2006/relationships/slide" Target="/ppt/slides/slide6.xml" Id="R11dae9b69a5543a4" /><Relationship Type="http://schemas.openxmlformats.org/officeDocument/2006/relationships/slide" Target="/ppt/slides/slide7.xml" Id="R7e8e466110a74c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7ff2abd83140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42b2726ee4ef1" /><Relationship Type="http://schemas.openxmlformats.org/officeDocument/2006/relationships/theme" Target="/ppt/slideMasters/theme/theme1.xml" Id="R89621a011c9444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b42b2726ee4e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00f6278e541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cc44427ca49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e130602ec44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b04500b714b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379583e024f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d124a82684c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2ba90a3d243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157 184 000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25 098 520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