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e73b5d70744e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3418ed14f045fb"/>
  </p:sldMasterIdLst>
  <p:sldIdLst>
    <p:sldId xmlns:r="http://schemas.openxmlformats.org/officeDocument/2006/relationships" id="256" r:id="Rfe2d2a3e871a45e3"/>
    <p:sldId xmlns:r="http://schemas.openxmlformats.org/officeDocument/2006/relationships" id="257" r:id="R6cfc633ef6244698"/>
    <p:sldId xmlns:r="http://schemas.openxmlformats.org/officeDocument/2006/relationships" id="258" r:id="R5502c52feb2141db"/>
    <p:sldId xmlns:r="http://schemas.openxmlformats.org/officeDocument/2006/relationships" id="259" r:id="Red7e29671ed74962"/>
    <p:sldId xmlns:r="http://schemas.openxmlformats.org/officeDocument/2006/relationships" id="260" r:id="R536c78eae22943bd"/>
    <p:sldId xmlns:r="http://schemas.openxmlformats.org/officeDocument/2006/relationships" id="261" r:id="R43198a3995764199"/>
    <p:sldId xmlns:r="http://schemas.openxmlformats.org/officeDocument/2006/relationships" id="262" r:id="R21ec9c1cd06647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3418ed14f045fb" /><Relationship Type="http://schemas.openxmlformats.org/officeDocument/2006/relationships/slide" Target="/ppt/slides/slide1.xml" Id="Rfe2d2a3e871a45e3" /><Relationship Type="http://schemas.openxmlformats.org/officeDocument/2006/relationships/slide" Target="/ppt/slides/slide2.xml" Id="R6cfc633ef6244698" /><Relationship Type="http://schemas.openxmlformats.org/officeDocument/2006/relationships/slide" Target="/ppt/slides/slide3.xml" Id="R5502c52feb2141db" /><Relationship Type="http://schemas.openxmlformats.org/officeDocument/2006/relationships/slide" Target="/ppt/slides/slide4.xml" Id="Red7e29671ed74962" /><Relationship Type="http://schemas.openxmlformats.org/officeDocument/2006/relationships/slide" Target="/ppt/slides/slide5.xml" Id="R536c78eae22943bd" /><Relationship Type="http://schemas.openxmlformats.org/officeDocument/2006/relationships/slide" Target="/ppt/slides/slide6.xml" Id="R43198a3995764199" /><Relationship Type="http://schemas.openxmlformats.org/officeDocument/2006/relationships/slide" Target="/ppt/slides/slide7.xml" Id="R21ec9c1cd06647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1355d5bc804f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ce08cbc8343d7" /><Relationship Type="http://schemas.openxmlformats.org/officeDocument/2006/relationships/theme" Target="/ppt/slideMasters/theme/theme1.xml" Id="R5148d6c236c341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2ce08cbc8343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52d50afc447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1ef122cd04b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e72be13b945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330a896b549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080c84ce141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9c8262c2241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bc38bc3b247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ADMIN HOLDING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−997 904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−543 453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228 745 356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383 695 964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ADMENTO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Rosten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925 823 724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 HOLDING AS</a:t>
            </a:r>
          </a:p>
        </p:txBody>
      </p:sp>
    </p:spTree>
  </p:cSld>
  <p:clrMapOvr>
    <a:masterClrMapping xmlns:a="http://schemas.openxmlformats.org/drawingml/2006/main"/>
  </p:clrMapOvr>
</p:sld>
</file>