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7bbe52559b45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00ed35228242fc"/>
  </p:sldMasterIdLst>
  <p:sldIdLst>
    <p:sldId xmlns:r="http://schemas.openxmlformats.org/officeDocument/2006/relationships" id="256" r:id="Rcc219645f8844e7e"/>
    <p:sldId xmlns:r="http://schemas.openxmlformats.org/officeDocument/2006/relationships" id="257" r:id="Rb1437ce6a95942df"/>
    <p:sldId xmlns:r="http://schemas.openxmlformats.org/officeDocument/2006/relationships" id="258" r:id="R9df974b3e7044df4"/>
    <p:sldId xmlns:r="http://schemas.openxmlformats.org/officeDocument/2006/relationships" id="259" r:id="R1ce686d6e77f4ae0"/>
    <p:sldId xmlns:r="http://schemas.openxmlformats.org/officeDocument/2006/relationships" id="260" r:id="Rc353862cb59c4d23"/>
    <p:sldId xmlns:r="http://schemas.openxmlformats.org/officeDocument/2006/relationships" id="261" r:id="R2249e1c11f524689"/>
    <p:sldId xmlns:r="http://schemas.openxmlformats.org/officeDocument/2006/relationships" id="262" r:id="R3831a4a83dbf46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0ed35228242fc" /><Relationship Type="http://schemas.openxmlformats.org/officeDocument/2006/relationships/slide" Target="/ppt/slides/slide1.xml" Id="Rcc219645f8844e7e" /><Relationship Type="http://schemas.openxmlformats.org/officeDocument/2006/relationships/slide" Target="/ppt/slides/slide2.xml" Id="Rb1437ce6a95942df" /><Relationship Type="http://schemas.openxmlformats.org/officeDocument/2006/relationships/slide" Target="/ppt/slides/slide3.xml" Id="R9df974b3e7044df4" /><Relationship Type="http://schemas.openxmlformats.org/officeDocument/2006/relationships/slide" Target="/ppt/slides/slide4.xml" Id="R1ce686d6e77f4ae0" /><Relationship Type="http://schemas.openxmlformats.org/officeDocument/2006/relationships/slide" Target="/ppt/slides/slide5.xml" Id="Rc353862cb59c4d23" /><Relationship Type="http://schemas.openxmlformats.org/officeDocument/2006/relationships/slide" Target="/ppt/slides/slide6.xml" Id="R2249e1c11f524689" /><Relationship Type="http://schemas.openxmlformats.org/officeDocument/2006/relationships/slide" Target="/ppt/slides/slide7.xml" Id="R3831a4a83dbf46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63272ba05546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1ab1e307c4af7" /><Relationship Type="http://schemas.openxmlformats.org/officeDocument/2006/relationships/theme" Target="/ppt/slideMasters/theme/theme1.xml" Id="R701f7efeb50c46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b1ab1e307c4a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210eb1bb5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1387b983647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24c4fc64343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9308a4cfc41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4dff36b204f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302e7514646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e582c29734c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32 783 770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32 848 510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KROHN-DALE LARS-MARTIN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Nilsens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