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9f2167ecf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c7ba3a4e24abb"/>
  </p:sldMasterIdLst>
  <p:sldIdLst>
    <p:sldId xmlns:r="http://schemas.openxmlformats.org/officeDocument/2006/relationships" id="256" r:id="Rd7f21d8cad8349a1"/>
    <p:sldId xmlns:r="http://schemas.openxmlformats.org/officeDocument/2006/relationships" id="257" r:id="R2b85b03762f34bcf"/>
    <p:sldId xmlns:r="http://schemas.openxmlformats.org/officeDocument/2006/relationships" id="258" r:id="R60f90142e77b4bb8"/>
    <p:sldId xmlns:r="http://schemas.openxmlformats.org/officeDocument/2006/relationships" id="259" r:id="R72050a665ef14a20"/>
    <p:sldId xmlns:r="http://schemas.openxmlformats.org/officeDocument/2006/relationships" id="260" r:id="R086451313d2441dc"/>
    <p:sldId xmlns:r="http://schemas.openxmlformats.org/officeDocument/2006/relationships" id="261" r:id="Rd331d347774a476a"/>
    <p:sldId xmlns:r="http://schemas.openxmlformats.org/officeDocument/2006/relationships" id="262" r:id="Rddad11a76e70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c7ba3a4e24abb" /><Relationship Type="http://schemas.openxmlformats.org/officeDocument/2006/relationships/slide" Target="/ppt/slides/slide1.xml" Id="Rd7f21d8cad8349a1" /><Relationship Type="http://schemas.openxmlformats.org/officeDocument/2006/relationships/slide" Target="/ppt/slides/slide2.xml" Id="R2b85b03762f34bcf" /><Relationship Type="http://schemas.openxmlformats.org/officeDocument/2006/relationships/slide" Target="/ppt/slides/slide3.xml" Id="R60f90142e77b4bb8" /><Relationship Type="http://schemas.openxmlformats.org/officeDocument/2006/relationships/slide" Target="/ppt/slides/slide4.xml" Id="R72050a665ef14a20" /><Relationship Type="http://schemas.openxmlformats.org/officeDocument/2006/relationships/slide" Target="/ppt/slides/slide5.xml" Id="R086451313d2441dc" /><Relationship Type="http://schemas.openxmlformats.org/officeDocument/2006/relationships/slide" Target="/ppt/slides/slide6.xml" Id="Rd331d347774a476a" /><Relationship Type="http://schemas.openxmlformats.org/officeDocument/2006/relationships/slide" Target="/ppt/slides/slide7.xml" Id="Rddad11a76e70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783d31222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db754b23e4096" /><Relationship Type="http://schemas.openxmlformats.org/officeDocument/2006/relationships/theme" Target="/ppt/slideMasters/theme/theme1.xml" Id="R17b90d7390f6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db754b23e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409bcbd14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d196733a1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182775179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29a56d314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6fcf9ef4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d20043d2742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ddec6ad4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HAPPY ELEFANT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HAPPY ELEFANT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Randemsletta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925 815 306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ELEFANT AS</a:t>
            </a:r>
          </a:p>
        </p:txBody>
      </p:sp>
    </p:spTree>
  </p:cSld>
  <p:clrMapOvr>
    <a:masterClrMapping xmlns:a="http://schemas.openxmlformats.org/drawingml/2006/main"/>
  </p:clrMapOvr>
</p:sld>
</file>