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b9bbbd88f84a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6d2686dec140da"/>
  </p:sldMasterIdLst>
  <p:sldIdLst>
    <p:sldId xmlns:r="http://schemas.openxmlformats.org/officeDocument/2006/relationships" id="256" r:id="Rba37a88822ca451e"/>
    <p:sldId xmlns:r="http://schemas.openxmlformats.org/officeDocument/2006/relationships" id="257" r:id="Rf4746960fa4848ea"/>
    <p:sldId xmlns:r="http://schemas.openxmlformats.org/officeDocument/2006/relationships" id="258" r:id="R17b1642261da4cf9"/>
    <p:sldId xmlns:r="http://schemas.openxmlformats.org/officeDocument/2006/relationships" id="259" r:id="R4b7d8685cf89435a"/>
    <p:sldId xmlns:r="http://schemas.openxmlformats.org/officeDocument/2006/relationships" id="260" r:id="R05475b36c4c14dce"/>
    <p:sldId xmlns:r="http://schemas.openxmlformats.org/officeDocument/2006/relationships" id="261" r:id="R6e78c472c7dd4e87"/>
    <p:sldId xmlns:r="http://schemas.openxmlformats.org/officeDocument/2006/relationships" id="262" r:id="Ra9561643027348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d2686dec140da" /><Relationship Type="http://schemas.openxmlformats.org/officeDocument/2006/relationships/slide" Target="/ppt/slides/slide1.xml" Id="Rba37a88822ca451e" /><Relationship Type="http://schemas.openxmlformats.org/officeDocument/2006/relationships/slide" Target="/ppt/slides/slide2.xml" Id="Rf4746960fa4848ea" /><Relationship Type="http://schemas.openxmlformats.org/officeDocument/2006/relationships/slide" Target="/ppt/slides/slide3.xml" Id="R17b1642261da4cf9" /><Relationship Type="http://schemas.openxmlformats.org/officeDocument/2006/relationships/slide" Target="/ppt/slides/slide4.xml" Id="R4b7d8685cf89435a" /><Relationship Type="http://schemas.openxmlformats.org/officeDocument/2006/relationships/slide" Target="/ppt/slides/slide5.xml" Id="R05475b36c4c14dce" /><Relationship Type="http://schemas.openxmlformats.org/officeDocument/2006/relationships/slide" Target="/ppt/slides/slide6.xml" Id="R6e78c472c7dd4e87" /><Relationship Type="http://schemas.openxmlformats.org/officeDocument/2006/relationships/slide" Target="/ppt/slides/slide7.xml" Id="Ra9561643027348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c32b4419a744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3ae1a65d447c6" /><Relationship Type="http://schemas.openxmlformats.org/officeDocument/2006/relationships/theme" Target="/ppt/slideMasters/theme/theme1.xml" Id="Rdca6adf887324a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63ae1a65d447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87e9368b748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cb5eeabed4e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d91f579044a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2f1aae71a4d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45f403a9d48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5d8c3e0c147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ae2035c814c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T.I.B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T.I.B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T.I.B HOLDING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T.I.B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T.I.B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T.I.B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T.I.B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TOR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T.I.B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Kongefjellveien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4517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925 812 005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T.I.B HOLDING AS</a:t>
            </a:r>
          </a:p>
        </p:txBody>
      </p:sp>
    </p:spTree>
  </p:cSld>
  <p:clrMapOvr>
    <a:masterClrMapping xmlns:a="http://schemas.openxmlformats.org/drawingml/2006/main"/>
  </p:clrMapOvr>
</p:sld>
</file>