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7e424b01e72498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490354d87a74e89"/>
  </p:sldMasterIdLst>
  <p:sldIdLst>
    <p:sldId xmlns:r="http://schemas.openxmlformats.org/officeDocument/2006/relationships" id="256" r:id="Rbe8e92ff282045f3"/>
    <p:sldId xmlns:r="http://schemas.openxmlformats.org/officeDocument/2006/relationships" id="257" r:id="Rbd068a078e1847a3"/>
    <p:sldId xmlns:r="http://schemas.openxmlformats.org/officeDocument/2006/relationships" id="258" r:id="R6a2e08c72ff14f9f"/>
    <p:sldId xmlns:r="http://schemas.openxmlformats.org/officeDocument/2006/relationships" id="259" r:id="R7d4b831d254d4005"/>
    <p:sldId xmlns:r="http://schemas.openxmlformats.org/officeDocument/2006/relationships" id="260" r:id="R747d1abe49e642bb"/>
    <p:sldId xmlns:r="http://schemas.openxmlformats.org/officeDocument/2006/relationships" id="261" r:id="R61f29ed856614b4f"/>
    <p:sldId xmlns:r="http://schemas.openxmlformats.org/officeDocument/2006/relationships" id="262" r:id="R957c484238a44bf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490354d87a74e89" /><Relationship Type="http://schemas.openxmlformats.org/officeDocument/2006/relationships/slide" Target="/ppt/slides/slide1.xml" Id="Rbe8e92ff282045f3" /><Relationship Type="http://schemas.openxmlformats.org/officeDocument/2006/relationships/slide" Target="/ppt/slides/slide2.xml" Id="Rbd068a078e1847a3" /><Relationship Type="http://schemas.openxmlformats.org/officeDocument/2006/relationships/slide" Target="/ppt/slides/slide3.xml" Id="R6a2e08c72ff14f9f" /><Relationship Type="http://schemas.openxmlformats.org/officeDocument/2006/relationships/slide" Target="/ppt/slides/slide4.xml" Id="R7d4b831d254d4005" /><Relationship Type="http://schemas.openxmlformats.org/officeDocument/2006/relationships/slide" Target="/ppt/slides/slide5.xml" Id="R747d1abe49e642bb" /><Relationship Type="http://schemas.openxmlformats.org/officeDocument/2006/relationships/slide" Target="/ppt/slides/slide6.xml" Id="R61f29ed856614b4f" /><Relationship Type="http://schemas.openxmlformats.org/officeDocument/2006/relationships/slide" Target="/ppt/slides/slide7.xml" Id="R957c484238a44bf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0fa974d06674b4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e26ad7dc874313" /><Relationship Type="http://schemas.openxmlformats.org/officeDocument/2006/relationships/theme" Target="/ppt/slideMasters/theme/theme1.xml" Id="R180acd232d7e425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9e26ad7dc87431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15b0f8b46a46d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0811b70ebc4fc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8e2e49e632475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abb86891b34bb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b18836e8d7416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2ab83dd6db415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64f80a281748c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HJARTNES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HJARTNES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HJARTNES HOLDING AS ble etablert [år] og holder til i Norheimsund.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HJARTNES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HJARTNES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HJARTNES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−61 335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468 799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10 349 327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11 010 566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HJARTNES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HJARTNES ANDERS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HJARTNES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Tveitevegen 140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5600 Norheimsund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925 809 462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HJARTNES HOLDING AS</a:t>
            </a:r>
          </a:p>
        </p:txBody>
      </p:sp>
    </p:spTree>
  </p:cSld>
  <p:clrMapOvr>
    <a:masterClrMapping xmlns:a="http://schemas.openxmlformats.org/drawingml/2006/main"/>
  </p:clrMapOvr>
</p:sld>
</file>