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99d6603419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023440c8f487a"/>
  </p:sldMasterIdLst>
  <p:sldIdLst>
    <p:sldId xmlns:r="http://schemas.openxmlformats.org/officeDocument/2006/relationships" id="256" r:id="R87eb3a0d2ea14220"/>
    <p:sldId xmlns:r="http://schemas.openxmlformats.org/officeDocument/2006/relationships" id="257" r:id="R7e95ab39056e41a0"/>
    <p:sldId xmlns:r="http://schemas.openxmlformats.org/officeDocument/2006/relationships" id="258" r:id="R493b393fc1c64eea"/>
    <p:sldId xmlns:r="http://schemas.openxmlformats.org/officeDocument/2006/relationships" id="259" r:id="Rf29fd83616264ce0"/>
    <p:sldId xmlns:r="http://schemas.openxmlformats.org/officeDocument/2006/relationships" id="260" r:id="R0c3f11b6249e4208"/>
    <p:sldId xmlns:r="http://schemas.openxmlformats.org/officeDocument/2006/relationships" id="261" r:id="R6e0a04b7fab040bb"/>
    <p:sldId xmlns:r="http://schemas.openxmlformats.org/officeDocument/2006/relationships" id="262" r:id="R831953ecc878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023440c8f487a" /><Relationship Type="http://schemas.openxmlformats.org/officeDocument/2006/relationships/slide" Target="/ppt/slides/slide1.xml" Id="R87eb3a0d2ea14220" /><Relationship Type="http://schemas.openxmlformats.org/officeDocument/2006/relationships/slide" Target="/ppt/slides/slide2.xml" Id="R7e95ab39056e41a0" /><Relationship Type="http://schemas.openxmlformats.org/officeDocument/2006/relationships/slide" Target="/ppt/slides/slide3.xml" Id="R493b393fc1c64eea" /><Relationship Type="http://schemas.openxmlformats.org/officeDocument/2006/relationships/slide" Target="/ppt/slides/slide4.xml" Id="Rf29fd83616264ce0" /><Relationship Type="http://schemas.openxmlformats.org/officeDocument/2006/relationships/slide" Target="/ppt/slides/slide5.xml" Id="R0c3f11b6249e4208" /><Relationship Type="http://schemas.openxmlformats.org/officeDocument/2006/relationships/slide" Target="/ppt/slides/slide6.xml" Id="R6e0a04b7fab040bb" /><Relationship Type="http://schemas.openxmlformats.org/officeDocument/2006/relationships/slide" Target="/ppt/slides/slide7.xml" Id="R831953ecc878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7fd8dcb3b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113e294e4b9c" /><Relationship Type="http://schemas.openxmlformats.org/officeDocument/2006/relationships/theme" Target="/ppt/slideMasters/theme/theme1.xml" Id="R6fcc6ce29a05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7113e294e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b1a5f77d04f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783bf56f6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5c664cdc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bf6ba0ed4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5d2c9c724b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c4edef125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4fe1a3ce7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 MONTERING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1 199 784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254 685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URBANEK STEFAN MIROSLAW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5226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 MONTERING AS</a:t>
            </a:r>
          </a:p>
        </p:txBody>
      </p:sp>
    </p:spTree>
  </p:cSld>
  <p:clrMapOvr>
    <a:masterClrMapping xmlns:a="http://schemas.openxmlformats.org/drawingml/2006/main"/>
  </p:clrMapOvr>
</p:sld>
</file>