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6b6e9bb6843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db5442926489c"/>
  </p:sldMasterIdLst>
  <p:sldIdLst>
    <p:sldId xmlns:r="http://schemas.openxmlformats.org/officeDocument/2006/relationships" id="256" r:id="Rdc3faa1c809a4e6b"/>
    <p:sldId xmlns:r="http://schemas.openxmlformats.org/officeDocument/2006/relationships" id="257" r:id="R5e0e229bda4a41d5"/>
    <p:sldId xmlns:r="http://schemas.openxmlformats.org/officeDocument/2006/relationships" id="258" r:id="R3853ae84371a4530"/>
    <p:sldId xmlns:r="http://schemas.openxmlformats.org/officeDocument/2006/relationships" id="259" r:id="R2e74930c15c1443d"/>
    <p:sldId xmlns:r="http://schemas.openxmlformats.org/officeDocument/2006/relationships" id="260" r:id="Redb8024dea5649cd"/>
    <p:sldId xmlns:r="http://schemas.openxmlformats.org/officeDocument/2006/relationships" id="261" r:id="R3e5c1940a4e2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db5442926489c" /><Relationship Type="http://schemas.openxmlformats.org/officeDocument/2006/relationships/slide" Target="/ppt/slides/slide1.xml" Id="Rdc3faa1c809a4e6b" /><Relationship Type="http://schemas.openxmlformats.org/officeDocument/2006/relationships/slide" Target="/ppt/slides/slide2.xml" Id="R5e0e229bda4a41d5" /><Relationship Type="http://schemas.openxmlformats.org/officeDocument/2006/relationships/slide" Target="/ppt/slides/slide3.xml" Id="R3853ae84371a4530" /><Relationship Type="http://schemas.openxmlformats.org/officeDocument/2006/relationships/slide" Target="/ppt/slides/slide4.xml" Id="R2e74930c15c1443d" /><Relationship Type="http://schemas.openxmlformats.org/officeDocument/2006/relationships/slide" Target="/ppt/slides/slide5.xml" Id="Redb8024dea5649cd" /><Relationship Type="http://schemas.openxmlformats.org/officeDocument/2006/relationships/slide" Target="/ppt/slides/slide6.xml" Id="R3e5c1940a4e2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de223ac88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13d6befe540d0" /><Relationship Type="http://schemas.openxmlformats.org/officeDocument/2006/relationships/theme" Target="/ppt/slideMasters/theme/theme1.xml" Id="Re428eedcd0cb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13d6befe5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064b6fa96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c4a30ca642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9afa1c9e1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65d5bd11c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5083ddac4a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1b212fb96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SALESRECRUITER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SALESRECRUITER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SALESRECRUITER AS</a:t>
            </a:r>
          </a:p>
        </p:txBody>
      </p:sp>
    </p:spTree>
  </p:cSld>
  <p:clrMapOvr>
    <a:masterClrMapping xmlns:a="http://schemas.openxmlformats.org/drawingml/2006/main"/>
  </p:clrMapOvr>
</p:sld>
</file>