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16ae558d1343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c67401c3c24f30"/>
  </p:sldMasterIdLst>
  <p:sldIdLst>
    <p:sldId xmlns:r="http://schemas.openxmlformats.org/officeDocument/2006/relationships" id="256" r:id="Rd017aa1cbe6f4e0a"/>
    <p:sldId xmlns:r="http://schemas.openxmlformats.org/officeDocument/2006/relationships" id="257" r:id="Rb1f3e9654e85407f"/>
    <p:sldId xmlns:r="http://schemas.openxmlformats.org/officeDocument/2006/relationships" id="258" r:id="R3f06e5aa47934ad2"/>
    <p:sldId xmlns:r="http://schemas.openxmlformats.org/officeDocument/2006/relationships" id="259" r:id="Rbbcbec6f8a6e43f5"/>
    <p:sldId xmlns:r="http://schemas.openxmlformats.org/officeDocument/2006/relationships" id="260" r:id="R59e083fa18644e28"/>
    <p:sldId xmlns:r="http://schemas.openxmlformats.org/officeDocument/2006/relationships" id="261" r:id="R91a9474c7b3146a8"/>
    <p:sldId xmlns:r="http://schemas.openxmlformats.org/officeDocument/2006/relationships" id="262" r:id="R6b9f267c5a4241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c67401c3c24f30" /><Relationship Type="http://schemas.openxmlformats.org/officeDocument/2006/relationships/slide" Target="/ppt/slides/slide1.xml" Id="Rd017aa1cbe6f4e0a" /><Relationship Type="http://schemas.openxmlformats.org/officeDocument/2006/relationships/slide" Target="/ppt/slides/slide2.xml" Id="Rb1f3e9654e85407f" /><Relationship Type="http://schemas.openxmlformats.org/officeDocument/2006/relationships/slide" Target="/ppt/slides/slide3.xml" Id="R3f06e5aa47934ad2" /><Relationship Type="http://schemas.openxmlformats.org/officeDocument/2006/relationships/slide" Target="/ppt/slides/slide4.xml" Id="Rbbcbec6f8a6e43f5" /><Relationship Type="http://schemas.openxmlformats.org/officeDocument/2006/relationships/slide" Target="/ppt/slides/slide5.xml" Id="R59e083fa18644e28" /><Relationship Type="http://schemas.openxmlformats.org/officeDocument/2006/relationships/slide" Target="/ppt/slides/slide6.xml" Id="R91a9474c7b3146a8" /><Relationship Type="http://schemas.openxmlformats.org/officeDocument/2006/relationships/slide" Target="/ppt/slides/slide7.xml" Id="R6b9f267c5a4241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118ba31eb41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3f2d7f00543e2" /><Relationship Type="http://schemas.openxmlformats.org/officeDocument/2006/relationships/theme" Target="/ppt/slideMasters/theme/theme1.xml" Id="R6145bc0f472f41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93f2d7f00543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2396ac85141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8c4e9092347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de0df46c146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90b3e87c74a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9a540e0a047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c3ba507bc41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87c9d912d4e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HALSTEINSLID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HALSTEINSLID AS ble etablert [år] og holder til i Stryn.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5 668 709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1 164 403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949 610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974 990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2 902 905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Tonningsgata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6783 Stryn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925 808 571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