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7ed4f26ae048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6539e8c2e54ec0"/>
  </p:sldMasterIdLst>
  <p:sldIdLst>
    <p:sldId xmlns:r="http://schemas.openxmlformats.org/officeDocument/2006/relationships" id="256" r:id="R07ce50c8adce4091"/>
    <p:sldId xmlns:r="http://schemas.openxmlformats.org/officeDocument/2006/relationships" id="257" r:id="R9c6834a896f5470e"/>
    <p:sldId xmlns:r="http://schemas.openxmlformats.org/officeDocument/2006/relationships" id="258" r:id="R22d64f25103d494e"/>
    <p:sldId xmlns:r="http://schemas.openxmlformats.org/officeDocument/2006/relationships" id="259" r:id="R74fc85de0f124024"/>
    <p:sldId xmlns:r="http://schemas.openxmlformats.org/officeDocument/2006/relationships" id="260" r:id="Rfaf0c7ae834a4879"/>
    <p:sldId xmlns:r="http://schemas.openxmlformats.org/officeDocument/2006/relationships" id="261" r:id="Rae3fa84be2c945e1"/>
    <p:sldId xmlns:r="http://schemas.openxmlformats.org/officeDocument/2006/relationships" id="262" r:id="Rc0a4df97d90541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6539e8c2e54ec0" /><Relationship Type="http://schemas.openxmlformats.org/officeDocument/2006/relationships/slide" Target="/ppt/slides/slide1.xml" Id="R07ce50c8adce4091" /><Relationship Type="http://schemas.openxmlformats.org/officeDocument/2006/relationships/slide" Target="/ppt/slides/slide2.xml" Id="R9c6834a896f5470e" /><Relationship Type="http://schemas.openxmlformats.org/officeDocument/2006/relationships/slide" Target="/ppt/slides/slide3.xml" Id="R22d64f25103d494e" /><Relationship Type="http://schemas.openxmlformats.org/officeDocument/2006/relationships/slide" Target="/ppt/slides/slide4.xml" Id="R74fc85de0f124024" /><Relationship Type="http://schemas.openxmlformats.org/officeDocument/2006/relationships/slide" Target="/ppt/slides/slide5.xml" Id="Rfaf0c7ae834a4879" /><Relationship Type="http://schemas.openxmlformats.org/officeDocument/2006/relationships/slide" Target="/ppt/slides/slide6.xml" Id="Rae3fa84be2c945e1" /><Relationship Type="http://schemas.openxmlformats.org/officeDocument/2006/relationships/slide" Target="/ppt/slides/slide7.xml" Id="Rc0a4df97d90541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7769ef948a44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42caa9ed04329" /><Relationship Type="http://schemas.openxmlformats.org/officeDocument/2006/relationships/theme" Target="/ppt/slideMasters/theme/theme1.xml" Id="R5cbd4261352c4d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442caa9ed043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d31889c5f4f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406862f1747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37202920d47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16491fb0444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87d774a5c49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da733ed6c42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e4599589945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STEINBAKKEN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3 738 449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77 757 953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80 262 542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DVERSNES EIRIN MONG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Kråkefjellveien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