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e252ccb7444d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21c9d9cf7f420c"/>
  </p:sldMasterIdLst>
  <p:sldIdLst>
    <p:sldId xmlns:r="http://schemas.openxmlformats.org/officeDocument/2006/relationships" id="256" r:id="R34493998a136497b"/>
    <p:sldId xmlns:r="http://schemas.openxmlformats.org/officeDocument/2006/relationships" id="257" r:id="R9dafd046160042af"/>
    <p:sldId xmlns:r="http://schemas.openxmlformats.org/officeDocument/2006/relationships" id="258" r:id="Rb8c4c4c58a7c4adc"/>
    <p:sldId xmlns:r="http://schemas.openxmlformats.org/officeDocument/2006/relationships" id="259" r:id="R1f4f8266832744ce"/>
    <p:sldId xmlns:r="http://schemas.openxmlformats.org/officeDocument/2006/relationships" id="260" r:id="R53615dbd58364c81"/>
    <p:sldId xmlns:r="http://schemas.openxmlformats.org/officeDocument/2006/relationships" id="261" r:id="Re63f6af4d2974594"/>
    <p:sldId xmlns:r="http://schemas.openxmlformats.org/officeDocument/2006/relationships" id="262" r:id="Rcf9c43b8bc3049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21c9d9cf7f420c" /><Relationship Type="http://schemas.openxmlformats.org/officeDocument/2006/relationships/slide" Target="/ppt/slides/slide1.xml" Id="R34493998a136497b" /><Relationship Type="http://schemas.openxmlformats.org/officeDocument/2006/relationships/slide" Target="/ppt/slides/slide2.xml" Id="R9dafd046160042af" /><Relationship Type="http://schemas.openxmlformats.org/officeDocument/2006/relationships/slide" Target="/ppt/slides/slide3.xml" Id="Rb8c4c4c58a7c4adc" /><Relationship Type="http://schemas.openxmlformats.org/officeDocument/2006/relationships/slide" Target="/ppt/slides/slide4.xml" Id="R1f4f8266832744ce" /><Relationship Type="http://schemas.openxmlformats.org/officeDocument/2006/relationships/slide" Target="/ppt/slides/slide5.xml" Id="R53615dbd58364c81" /><Relationship Type="http://schemas.openxmlformats.org/officeDocument/2006/relationships/slide" Target="/ppt/slides/slide6.xml" Id="Re63f6af4d2974594" /><Relationship Type="http://schemas.openxmlformats.org/officeDocument/2006/relationships/slide" Target="/ppt/slides/slide7.xml" Id="Rcf9c43b8bc3049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babf16a56b48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c36b733d947f1" /><Relationship Type="http://schemas.openxmlformats.org/officeDocument/2006/relationships/theme" Target="/ppt/slideMasters/theme/theme1.xml" Id="Rdc802c4b257c43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ec36b733d947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fa6e4c91749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2ebcbefb446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b872eda584f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307ff904b46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6f7f6762647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8b715d6a945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53cdd4f4946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GS-SERVICE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GS-SERVICE AS ble etablert [år] og holder til i Sletta.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Nordangervågen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5939 Sletta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