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017ce0d9b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41a822f444023"/>
  </p:sldMasterIdLst>
  <p:sldIdLst>
    <p:sldId xmlns:r="http://schemas.openxmlformats.org/officeDocument/2006/relationships" id="256" r:id="R0d6baad55abb4bc0"/>
    <p:sldId xmlns:r="http://schemas.openxmlformats.org/officeDocument/2006/relationships" id="257" r:id="Rb0a656e9f8c44584"/>
    <p:sldId xmlns:r="http://schemas.openxmlformats.org/officeDocument/2006/relationships" id="258" r:id="R59ebd011307746f3"/>
    <p:sldId xmlns:r="http://schemas.openxmlformats.org/officeDocument/2006/relationships" id="259" r:id="R0806923647234911"/>
    <p:sldId xmlns:r="http://schemas.openxmlformats.org/officeDocument/2006/relationships" id="260" r:id="Re485be52ba0f46df"/>
    <p:sldId xmlns:r="http://schemas.openxmlformats.org/officeDocument/2006/relationships" id="261" r:id="Rc7ccfd4e7ed54919"/>
    <p:sldId xmlns:r="http://schemas.openxmlformats.org/officeDocument/2006/relationships" id="262" r:id="R9f182ea251a848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41a822f444023" /><Relationship Type="http://schemas.openxmlformats.org/officeDocument/2006/relationships/slide" Target="/ppt/slides/slide1.xml" Id="R0d6baad55abb4bc0" /><Relationship Type="http://schemas.openxmlformats.org/officeDocument/2006/relationships/slide" Target="/ppt/slides/slide2.xml" Id="Rb0a656e9f8c44584" /><Relationship Type="http://schemas.openxmlformats.org/officeDocument/2006/relationships/slide" Target="/ppt/slides/slide3.xml" Id="R59ebd011307746f3" /><Relationship Type="http://schemas.openxmlformats.org/officeDocument/2006/relationships/slide" Target="/ppt/slides/slide4.xml" Id="R0806923647234911" /><Relationship Type="http://schemas.openxmlformats.org/officeDocument/2006/relationships/slide" Target="/ppt/slides/slide5.xml" Id="Re485be52ba0f46df" /><Relationship Type="http://schemas.openxmlformats.org/officeDocument/2006/relationships/slide" Target="/ppt/slides/slide6.xml" Id="Rc7ccfd4e7ed54919" /><Relationship Type="http://schemas.openxmlformats.org/officeDocument/2006/relationships/slide" Target="/ppt/slides/slide7.xml" Id="R9f182ea251a848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6adea6391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3f9cd96854ace" /><Relationship Type="http://schemas.openxmlformats.org/officeDocument/2006/relationships/theme" Target="/ppt/slideMasters/theme/theme1.xml" Id="Rf6c6f5e9a852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f3f9cd96854a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9ac24196d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a08667518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a32cf3957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bb715dd0f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b3c36de1c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4fe327bd242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8764f80c7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TRX EQUIPMENT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TRX EQUIPMENT AS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−134 727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2 002 137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5 192 801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CONSTRUCTION EQUIPMENT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Gjerstadveien 373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925 791 121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TRX EQUIPMENT AS</a:t>
            </a:r>
          </a:p>
        </p:txBody>
      </p:sp>
    </p:spTree>
  </p:cSld>
  <p:clrMapOvr>
    <a:masterClrMapping xmlns:a="http://schemas.openxmlformats.org/drawingml/2006/main"/>
  </p:clrMapOvr>
</p:sld>
</file>