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96c14b5a4a4b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67bfcbda8b435f"/>
  </p:sldMasterIdLst>
  <p:sldIdLst>
    <p:sldId xmlns:r="http://schemas.openxmlformats.org/officeDocument/2006/relationships" id="256" r:id="R60920509a7ba4cd4"/>
    <p:sldId xmlns:r="http://schemas.openxmlformats.org/officeDocument/2006/relationships" id="257" r:id="R18a8626066b54cda"/>
    <p:sldId xmlns:r="http://schemas.openxmlformats.org/officeDocument/2006/relationships" id="258" r:id="R61f1532f51234b44"/>
    <p:sldId xmlns:r="http://schemas.openxmlformats.org/officeDocument/2006/relationships" id="259" r:id="Rf317e3dc0cf04f9a"/>
    <p:sldId xmlns:r="http://schemas.openxmlformats.org/officeDocument/2006/relationships" id="260" r:id="R0f2c5e68e2fe49f5"/>
    <p:sldId xmlns:r="http://schemas.openxmlformats.org/officeDocument/2006/relationships" id="261" r:id="Rbb22020e838e4322"/>
    <p:sldId xmlns:r="http://schemas.openxmlformats.org/officeDocument/2006/relationships" id="262" r:id="Rebd150c31baa4e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67bfcbda8b435f" /><Relationship Type="http://schemas.openxmlformats.org/officeDocument/2006/relationships/slide" Target="/ppt/slides/slide1.xml" Id="R60920509a7ba4cd4" /><Relationship Type="http://schemas.openxmlformats.org/officeDocument/2006/relationships/slide" Target="/ppt/slides/slide2.xml" Id="R18a8626066b54cda" /><Relationship Type="http://schemas.openxmlformats.org/officeDocument/2006/relationships/slide" Target="/ppt/slides/slide3.xml" Id="R61f1532f51234b44" /><Relationship Type="http://schemas.openxmlformats.org/officeDocument/2006/relationships/slide" Target="/ppt/slides/slide4.xml" Id="Rf317e3dc0cf04f9a" /><Relationship Type="http://schemas.openxmlformats.org/officeDocument/2006/relationships/slide" Target="/ppt/slides/slide5.xml" Id="R0f2c5e68e2fe49f5" /><Relationship Type="http://schemas.openxmlformats.org/officeDocument/2006/relationships/slide" Target="/ppt/slides/slide6.xml" Id="Rbb22020e838e4322" /><Relationship Type="http://schemas.openxmlformats.org/officeDocument/2006/relationships/slide" Target="/ppt/slides/slide7.xml" Id="Rebd150c31baa4e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55a674f8244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8b7db52c74289" /><Relationship Type="http://schemas.openxmlformats.org/officeDocument/2006/relationships/theme" Target="/ppt/slideMasters/theme/theme1.xml" Id="R40f68f5701a84b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88b7db52c742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6303629174a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5ba2ecb6745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459737ba549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ca20df63a4f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294b1d61248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9f68a2eed42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c9b10cdbe48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SHANK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SHANK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583 831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−146 209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1 548 978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SHANK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VIK-HANSEN LARS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SHANK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Revåveien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3070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925 791 075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SHANK AS</a:t>
            </a:r>
          </a:p>
        </p:txBody>
      </p:sp>
    </p:spTree>
  </p:cSld>
  <p:clrMapOvr>
    <a:masterClrMapping xmlns:a="http://schemas.openxmlformats.org/drawingml/2006/main"/>
  </p:clrMapOvr>
</p:sld>
</file>