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d0f954ba0042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63bead7ff94a19"/>
  </p:sldMasterIdLst>
  <p:sldIdLst>
    <p:sldId xmlns:r="http://schemas.openxmlformats.org/officeDocument/2006/relationships" id="256" r:id="R8a8161ff43a041ec"/>
    <p:sldId xmlns:r="http://schemas.openxmlformats.org/officeDocument/2006/relationships" id="257" r:id="R67d2a41527634ac5"/>
    <p:sldId xmlns:r="http://schemas.openxmlformats.org/officeDocument/2006/relationships" id="258" r:id="R751d15c4b1694157"/>
    <p:sldId xmlns:r="http://schemas.openxmlformats.org/officeDocument/2006/relationships" id="259" r:id="Re76bfb38a65b452e"/>
    <p:sldId xmlns:r="http://schemas.openxmlformats.org/officeDocument/2006/relationships" id="260" r:id="Rbd6aa4e10773457a"/>
    <p:sldId xmlns:r="http://schemas.openxmlformats.org/officeDocument/2006/relationships" id="261" r:id="R1c0ae71a5aa04990"/>
    <p:sldId xmlns:r="http://schemas.openxmlformats.org/officeDocument/2006/relationships" id="262" r:id="R42bc67c794304f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63bead7ff94a19" /><Relationship Type="http://schemas.openxmlformats.org/officeDocument/2006/relationships/slide" Target="/ppt/slides/slide1.xml" Id="R8a8161ff43a041ec" /><Relationship Type="http://schemas.openxmlformats.org/officeDocument/2006/relationships/slide" Target="/ppt/slides/slide2.xml" Id="R67d2a41527634ac5" /><Relationship Type="http://schemas.openxmlformats.org/officeDocument/2006/relationships/slide" Target="/ppt/slides/slide3.xml" Id="R751d15c4b1694157" /><Relationship Type="http://schemas.openxmlformats.org/officeDocument/2006/relationships/slide" Target="/ppt/slides/slide4.xml" Id="Re76bfb38a65b452e" /><Relationship Type="http://schemas.openxmlformats.org/officeDocument/2006/relationships/slide" Target="/ppt/slides/slide5.xml" Id="Rbd6aa4e10773457a" /><Relationship Type="http://schemas.openxmlformats.org/officeDocument/2006/relationships/slide" Target="/ppt/slides/slide6.xml" Id="R1c0ae71a5aa04990" /><Relationship Type="http://schemas.openxmlformats.org/officeDocument/2006/relationships/slide" Target="/ppt/slides/slide7.xml" Id="R42bc67c794304f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05b912db5b4a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3aa4dfb294fe2" /><Relationship Type="http://schemas.openxmlformats.org/officeDocument/2006/relationships/theme" Target="/ppt/slideMasters/theme/theme1.xml" Id="R79b3aec1d81b42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73aa4dfb294f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af62892b041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589e45b3b4b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90115d836544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717af62814d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4d8c8036142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bb5ff5cd046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f3c8c52a246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ASIO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ASIO HOLDING AS ble etablert [år] og holder til i Duken.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127 662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1 001 211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1 307 680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FUSDAHL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Blåskjellveien 21B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3133 Duken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925 785 539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ASIO HOLDING AS</a:t>
            </a:r>
          </a:p>
        </p:txBody>
      </p:sp>
    </p:spTree>
  </p:cSld>
  <p:clrMapOvr>
    <a:masterClrMapping xmlns:a="http://schemas.openxmlformats.org/drawingml/2006/main"/>
  </p:clrMapOvr>
</p:sld>
</file>