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774a9851c4e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44eaadfbad45e2"/>
  </p:sldMasterIdLst>
  <p:sldIdLst>
    <p:sldId xmlns:r="http://schemas.openxmlformats.org/officeDocument/2006/relationships" id="256" r:id="Rbab3e8edea7b4d8b"/>
    <p:sldId xmlns:r="http://schemas.openxmlformats.org/officeDocument/2006/relationships" id="257" r:id="Rfe141d09fd18476d"/>
    <p:sldId xmlns:r="http://schemas.openxmlformats.org/officeDocument/2006/relationships" id="258" r:id="Rdc85d44cd34b4cb2"/>
    <p:sldId xmlns:r="http://schemas.openxmlformats.org/officeDocument/2006/relationships" id="259" r:id="Ra18c1942e7d3417b"/>
    <p:sldId xmlns:r="http://schemas.openxmlformats.org/officeDocument/2006/relationships" id="260" r:id="R61f34ca5e9d44865"/>
    <p:sldId xmlns:r="http://schemas.openxmlformats.org/officeDocument/2006/relationships" id="261" r:id="R075cff00d00143f8"/>
    <p:sldId xmlns:r="http://schemas.openxmlformats.org/officeDocument/2006/relationships" id="262" r:id="R83866f5b1f62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4eaadfbad45e2" /><Relationship Type="http://schemas.openxmlformats.org/officeDocument/2006/relationships/slide" Target="/ppt/slides/slide1.xml" Id="Rbab3e8edea7b4d8b" /><Relationship Type="http://schemas.openxmlformats.org/officeDocument/2006/relationships/slide" Target="/ppt/slides/slide2.xml" Id="Rfe141d09fd18476d" /><Relationship Type="http://schemas.openxmlformats.org/officeDocument/2006/relationships/slide" Target="/ppt/slides/slide3.xml" Id="Rdc85d44cd34b4cb2" /><Relationship Type="http://schemas.openxmlformats.org/officeDocument/2006/relationships/slide" Target="/ppt/slides/slide4.xml" Id="Ra18c1942e7d3417b" /><Relationship Type="http://schemas.openxmlformats.org/officeDocument/2006/relationships/slide" Target="/ppt/slides/slide5.xml" Id="R61f34ca5e9d44865" /><Relationship Type="http://schemas.openxmlformats.org/officeDocument/2006/relationships/slide" Target="/ppt/slides/slide6.xml" Id="R075cff00d00143f8" /><Relationship Type="http://schemas.openxmlformats.org/officeDocument/2006/relationships/slide" Target="/ppt/slides/slide7.xml" Id="R83866f5b1f62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cd41a1556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96293826c40fe" /><Relationship Type="http://schemas.openxmlformats.org/officeDocument/2006/relationships/theme" Target="/ppt/slideMasters/theme/theme1.xml" Id="Reb68467d4fbb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296293826c40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8de83e762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34fc2cd2e48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3c26511f646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5868561f645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cc00e556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25b0c96064b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d7c6bcbc8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 SOLUTIONS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−148 437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HOFF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GSDC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Torvstakken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925 777 420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