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6753121c2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a6c49c073464f"/>
  </p:sldMasterIdLst>
  <p:sldIdLst>
    <p:sldId xmlns:r="http://schemas.openxmlformats.org/officeDocument/2006/relationships" id="256" r:id="Rb1de68788f774172"/>
    <p:sldId xmlns:r="http://schemas.openxmlformats.org/officeDocument/2006/relationships" id="257" r:id="R19fb7e542d794a97"/>
    <p:sldId xmlns:r="http://schemas.openxmlformats.org/officeDocument/2006/relationships" id="258" r:id="R0539c2fafded4e01"/>
    <p:sldId xmlns:r="http://schemas.openxmlformats.org/officeDocument/2006/relationships" id="259" r:id="Rca6225c6f4234c9f"/>
    <p:sldId xmlns:r="http://schemas.openxmlformats.org/officeDocument/2006/relationships" id="260" r:id="R529fec1fe1824819"/>
    <p:sldId xmlns:r="http://schemas.openxmlformats.org/officeDocument/2006/relationships" id="261" r:id="Rb0f434eb26dc4591"/>
    <p:sldId xmlns:r="http://schemas.openxmlformats.org/officeDocument/2006/relationships" id="262" r:id="Rdcc1cf428c1b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a6c49c073464f" /><Relationship Type="http://schemas.openxmlformats.org/officeDocument/2006/relationships/slide" Target="/ppt/slides/slide1.xml" Id="Rb1de68788f774172" /><Relationship Type="http://schemas.openxmlformats.org/officeDocument/2006/relationships/slide" Target="/ppt/slides/slide2.xml" Id="R19fb7e542d794a97" /><Relationship Type="http://schemas.openxmlformats.org/officeDocument/2006/relationships/slide" Target="/ppt/slides/slide3.xml" Id="R0539c2fafded4e01" /><Relationship Type="http://schemas.openxmlformats.org/officeDocument/2006/relationships/slide" Target="/ppt/slides/slide4.xml" Id="Rca6225c6f4234c9f" /><Relationship Type="http://schemas.openxmlformats.org/officeDocument/2006/relationships/slide" Target="/ppt/slides/slide5.xml" Id="R529fec1fe1824819" /><Relationship Type="http://schemas.openxmlformats.org/officeDocument/2006/relationships/slide" Target="/ppt/slides/slide6.xml" Id="Rb0f434eb26dc4591" /><Relationship Type="http://schemas.openxmlformats.org/officeDocument/2006/relationships/slide" Target="/ppt/slides/slide7.xml" Id="Rdcc1cf428c1b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ddf4d4948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ac031162a4b67" /><Relationship Type="http://schemas.openxmlformats.org/officeDocument/2006/relationships/theme" Target="/ppt/slideMasters/theme/theme1.xml" Id="R60801d5f13c4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ac031162a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ef8779a2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fee9099e5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4c44f39f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0e2d1de66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57db62155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d104adf3e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34427479a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APLYSIA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APLYSIA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47 329 316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MARHAUG HANNE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Adviso Advokatfirma AS, Rasmus Rønnebergs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