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e2b56a1e8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1f9d1b2b64d5f"/>
  </p:sldMasterIdLst>
  <p:sldIdLst>
    <p:sldId xmlns:r="http://schemas.openxmlformats.org/officeDocument/2006/relationships" id="256" r:id="R220474b435184538"/>
    <p:sldId xmlns:r="http://schemas.openxmlformats.org/officeDocument/2006/relationships" id="257" r:id="R0a9217472afa4ca9"/>
    <p:sldId xmlns:r="http://schemas.openxmlformats.org/officeDocument/2006/relationships" id="258" r:id="R9a787923b12a43c8"/>
    <p:sldId xmlns:r="http://schemas.openxmlformats.org/officeDocument/2006/relationships" id="259" r:id="Rd51fa2d12a374ce0"/>
    <p:sldId xmlns:r="http://schemas.openxmlformats.org/officeDocument/2006/relationships" id="260" r:id="R9778c793773c4ecc"/>
    <p:sldId xmlns:r="http://schemas.openxmlformats.org/officeDocument/2006/relationships" id="261" r:id="R650d0cd2f6e7414c"/>
    <p:sldId xmlns:r="http://schemas.openxmlformats.org/officeDocument/2006/relationships" id="262" r:id="R5d120c3bab0c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1f9d1b2b64d5f" /><Relationship Type="http://schemas.openxmlformats.org/officeDocument/2006/relationships/slide" Target="/ppt/slides/slide1.xml" Id="R220474b435184538" /><Relationship Type="http://schemas.openxmlformats.org/officeDocument/2006/relationships/slide" Target="/ppt/slides/slide2.xml" Id="R0a9217472afa4ca9" /><Relationship Type="http://schemas.openxmlformats.org/officeDocument/2006/relationships/slide" Target="/ppt/slides/slide3.xml" Id="R9a787923b12a43c8" /><Relationship Type="http://schemas.openxmlformats.org/officeDocument/2006/relationships/slide" Target="/ppt/slides/slide4.xml" Id="Rd51fa2d12a374ce0" /><Relationship Type="http://schemas.openxmlformats.org/officeDocument/2006/relationships/slide" Target="/ppt/slides/slide5.xml" Id="R9778c793773c4ecc" /><Relationship Type="http://schemas.openxmlformats.org/officeDocument/2006/relationships/slide" Target="/ppt/slides/slide6.xml" Id="R650d0cd2f6e7414c" /><Relationship Type="http://schemas.openxmlformats.org/officeDocument/2006/relationships/slide" Target="/ppt/slides/slide7.xml" Id="R5d120c3bab0c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23a5dbec140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01e7da074b48" /><Relationship Type="http://schemas.openxmlformats.org/officeDocument/2006/relationships/theme" Target="/ppt/slideMasters/theme/theme1.xml" Id="R891607944d9f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d01e7da07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6b64ed2db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fcbc2679d4f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db8022a51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c49068e1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5b16c86eb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966b80f14d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0f6ec7a60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AMANDA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AMANDA FRISØR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518 513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LØVÅSEN AMANDA SOFIE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Gjekstadveien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amanda@slyngstadli.no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FRISØR AS</a:t>
            </a:r>
          </a:p>
        </p:txBody>
      </p:sp>
    </p:spTree>
  </p:cSld>
  <p:clrMapOvr>
    <a:masterClrMapping xmlns:a="http://schemas.openxmlformats.org/drawingml/2006/main"/>
  </p:clrMapOvr>
</p:sld>
</file>