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cf9f14d65643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2485ed0b64995"/>
  </p:sldMasterIdLst>
  <p:sldIdLst>
    <p:sldId xmlns:r="http://schemas.openxmlformats.org/officeDocument/2006/relationships" id="256" r:id="R6561aa91dd8f4a5e"/>
    <p:sldId xmlns:r="http://schemas.openxmlformats.org/officeDocument/2006/relationships" id="257" r:id="R5547ccfcef554540"/>
    <p:sldId xmlns:r="http://schemas.openxmlformats.org/officeDocument/2006/relationships" id="258" r:id="R079cd957fa1b40e3"/>
    <p:sldId xmlns:r="http://schemas.openxmlformats.org/officeDocument/2006/relationships" id="259" r:id="R75bce8ee6b7f4116"/>
    <p:sldId xmlns:r="http://schemas.openxmlformats.org/officeDocument/2006/relationships" id="260" r:id="Rc79feda5a5154ba4"/>
    <p:sldId xmlns:r="http://schemas.openxmlformats.org/officeDocument/2006/relationships" id="261" r:id="Rd440ee0103124b95"/>
    <p:sldId xmlns:r="http://schemas.openxmlformats.org/officeDocument/2006/relationships" id="262" r:id="R8bf8479534aa49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2485ed0b64995" /><Relationship Type="http://schemas.openxmlformats.org/officeDocument/2006/relationships/slide" Target="/ppt/slides/slide1.xml" Id="R6561aa91dd8f4a5e" /><Relationship Type="http://schemas.openxmlformats.org/officeDocument/2006/relationships/slide" Target="/ppt/slides/slide2.xml" Id="R5547ccfcef554540" /><Relationship Type="http://schemas.openxmlformats.org/officeDocument/2006/relationships/slide" Target="/ppt/slides/slide3.xml" Id="R079cd957fa1b40e3" /><Relationship Type="http://schemas.openxmlformats.org/officeDocument/2006/relationships/slide" Target="/ppt/slides/slide4.xml" Id="R75bce8ee6b7f4116" /><Relationship Type="http://schemas.openxmlformats.org/officeDocument/2006/relationships/slide" Target="/ppt/slides/slide5.xml" Id="Rc79feda5a5154ba4" /><Relationship Type="http://schemas.openxmlformats.org/officeDocument/2006/relationships/slide" Target="/ppt/slides/slide6.xml" Id="Rd440ee0103124b95" /><Relationship Type="http://schemas.openxmlformats.org/officeDocument/2006/relationships/slide" Target="/ppt/slides/slide7.xml" Id="R8bf8479534aa49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02fe8130045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8f4790b91a4c31" /><Relationship Type="http://schemas.openxmlformats.org/officeDocument/2006/relationships/theme" Target="/ppt/slideMasters/theme/theme1.xml" Id="R97254b3467574d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8f4790b91a4c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379d2177e47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2d47712bb74a6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cff3da643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42b78dc15045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cc03dc35d4a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ff6f9e64741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72727436f4d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CLJ AS ble etablert [år] og holder til i Strømmen.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818 217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NGUYEN MARIA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Direktør Hauges vei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2010 Strømmen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925 756 911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CLJ AS</a:t>
            </a:r>
          </a:p>
        </p:txBody>
      </p:sp>
    </p:spTree>
  </p:cSld>
  <p:clrMapOvr>
    <a:masterClrMapping xmlns:a="http://schemas.openxmlformats.org/drawingml/2006/main"/>
  </p:clrMapOvr>
</p:sld>
</file>