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602ad682fe4e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44e5ef255f42dd"/>
  </p:sldMasterIdLst>
  <p:sldIdLst>
    <p:sldId xmlns:r="http://schemas.openxmlformats.org/officeDocument/2006/relationships" id="256" r:id="R71d261c26a1e4761"/>
    <p:sldId xmlns:r="http://schemas.openxmlformats.org/officeDocument/2006/relationships" id="257" r:id="Rd1868a5f0f13416d"/>
    <p:sldId xmlns:r="http://schemas.openxmlformats.org/officeDocument/2006/relationships" id="258" r:id="R8836bc6c1c1a4dd8"/>
    <p:sldId xmlns:r="http://schemas.openxmlformats.org/officeDocument/2006/relationships" id="259" r:id="R3b7d980d335c4759"/>
    <p:sldId xmlns:r="http://schemas.openxmlformats.org/officeDocument/2006/relationships" id="260" r:id="R2c87c929a6ac4266"/>
    <p:sldId xmlns:r="http://schemas.openxmlformats.org/officeDocument/2006/relationships" id="261" r:id="R431fa4acdc52498c"/>
    <p:sldId xmlns:r="http://schemas.openxmlformats.org/officeDocument/2006/relationships" id="262" r:id="Redd8cad2012a4c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44e5ef255f42dd" /><Relationship Type="http://schemas.openxmlformats.org/officeDocument/2006/relationships/slide" Target="/ppt/slides/slide1.xml" Id="R71d261c26a1e4761" /><Relationship Type="http://schemas.openxmlformats.org/officeDocument/2006/relationships/slide" Target="/ppt/slides/slide2.xml" Id="Rd1868a5f0f13416d" /><Relationship Type="http://schemas.openxmlformats.org/officeDocument/2006/relationships/slide" Target="/ppt/slides/slide3.xml" Id="R8836bc6c1c1a4dd8" /><Relationship Type="http://schemas.openxmlformats.org/officeDocument/2006/relationships/slide" Target="/ppt/slides/slide4.xml" Id="R3b7d980d335c4759" /><Relationship Type="http://schemas.openxmlformats.org/officeDocument/2006/relationships/slide" Target="/ppt/slides/slide5.xml" Id="R2c87c929a6ac4266" /><Relationship Type="http://schemas.openxmlformats.org/officeDocument/2006/relationships/slide" Target="/ppt/slides/slide6.xml" Id="R431fa4acdc52498c" /><Relationship Type="http://schemas.openxmlformats.org/officeDocument/2006/relationships/slide" Target="/ppt/slides/slide7.xml" Id="Redd8cad2012a4c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103939fdbc43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0c262faaa44a09" /><Relationship Type="http://schemas.openxmlformats.org/officeDocument/2006/relationships/theme" Target="/ppt/slideMasters/theme/theme1.xml" Id="Rd5acb2a286ca4b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0c262faaa44a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296e66ede44d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f9c0bde53549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7d5d924c745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d2c6dc85541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bf993ed5bf43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d59fe8c3924a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78caf8cedf46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HÅLOGALAND KRAFT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HÅLOGALAND KRAFT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HÅLOGALAND KRAFT HOLDING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HÅLOGALAND KRAFT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HÅLOGALAND KRAFT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HÅLOGALAND KRAFT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−723 614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16 251 164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1 717 707 519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1 734 551 600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HÅLOGALAND KRAFT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HARSTAD KOMMUNE / HÁRSTTÁID SUOHKAN  –  48,6 %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DIELDDANUORI SUOHKAN - TJELDSUND  –  17,1 %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GRATANGEN KOMMUNE  –  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IBESTAD KOMMUNE  –  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KVÆFJORD KOMMUNE  –  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LØDINGEN KOMMUNE  –  8,6 %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HÅLOGALAND KRAFT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Harstad Rådhus, Hans Egedes gate 14, v/ Espen A Ludvigsen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9405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925 756 563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HÅLOGALAND KRAFT HOLDING AS</a:t>
            </a:r>
          </a:p>
        </p:txBody>
      </p:sp>
    </p:spTree>
  </p:cSld>
  <p:clrMapOvr>
    <a:masterClrMapping xmlns:a="http://schemas.openxmlformats.org/drawingml/2006/main"/>
  </p:clrMapOvr>
</p:sld>
</file>