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4e7e94771145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d577a18cc54559"/>
  </p:sldMasterIdLst>
  <p:sldIdLst>
    <p:sldId xmlns:r="http://schemas.openxmlformats.org/officeDocument/2006/relationships" id="256" r:id="R2aa4193655494f44"/>
    <p:sldId xmlns:r="http://schemas.openxmlformats.org/officeDocument/2006/relationships" id="257" r:id="R19bec97aa39146a4"/>
    <p:sldId xmlns:r="http://schemas.openxmlformats.org/officeDocument/2006/relationships" id="258" r:id="Ra2e5eaf19cee4d52"/>
    <p:sldId xmlns:r="http://schemas.openxmlformats.org/officeDocument/2006/relationships" id="259" r:id="R9f2f8e44383840c5"/>
    <p:sldId xmlns:r="http://schemas.openxmlformats.org/officeDocument/2006/relationships" id="260" r:id="Rb124d3a1f4f04de9"/>
    <p:sldId xmlns:r="http://schemas.openxmlformats.org/officeDocument/2006/relationships" id="261" r:id="R38a073ed9ea046a8"/>
    <p:sldId xmlns:r="http://schemas.openxmlformats.org/officeDocument/2006/relationships" id="262" r:id="R1497b699e5db4b1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d577a18cc54559" /><Relationship Type="http://schemas.openxmlformats.org/officeDocument/2006/relationships/slide" Target="/ppt/slides/slide1.xml" Id="R2aa4193655494f44" /><Relationship Type="http://schemas.openxmlformats.org/officeDocument/2006/relationships/slide" Target="/ppt/slides/slide2.xml" Id="R19bec97aa39146a4" /><Relationship Type="http://schemas.openxmlformats.org/officeDocument/2006/relationships/slide" Target="/ppt/slides/slide3.xml" Id="Ra2e5eaf19cee4d52" /><Relationship Type="http://schemas.openxmlformats.org/officeDocument/2006/relationships/slide" Target="/ppt/slides/slide4.xml" Id="R9f2f8e44383840c5" /><Relationship Type="http://schemas.openxmlformats.org/officeDocument/2006/relationships/slide" Target="/ppt/slides/slide5.xml" Id="Rb124d3a1f4f04de9" /><Relationship Type="http://schemas.openxmlformats.org/officeDocument/2006/relationships/slide" Target="/ppt/slides/slide6.xml" Id="R38a073ed9ea046a8" /><Relationship Type="http://schemas.openxmlformats.org/officeDocument/2006/relationships/slide" Target="/ppt/slides/slide7.xml" Id="R1497b699e5db4b1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708c3f0f004f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545638ef874da4" /><Relationship Type="http://schemas.openxmlformats.org/officeDocument/2006/relationships/theme" Target="/ppt/slideMasters/theme/theme1.xml" Id="Rdfff6151c5124f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545638ef874d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342dd37644a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72f6be2db4f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937a697c7547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f08d1f40884d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5538af8b644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a2338ac85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f53d1d59d4e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TESDAL J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TESDAL J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1 988 184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2 180 983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2 185 983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TESDAL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Langeveien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925 756 539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TESDAL J HOLDING AS</a:t>
            </a:r>
          </a:p>
        </p:txBody>
      </p:sp>
    </p:spTree>
  </p:cSld>
  <p:clrMapOvr>
    <a:masterClrMapping xmlns:a="http://schemas.openxmlformats.org/drawingml/2006/main"/>
  </p:clrMapOvr>
</p:sld>
</file>