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39109b0c7b47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c46ad9d05242d0"/>
  </p:sldMasterIdLst>
  <p:sldIdLst>
    <p:sldId xmlns:r="http://schemas.openxmlformats.org/officeDocument/2006/relationships" id="256" r:id="R4ce5d15f89c240c1"/>
    <p:sldId xmlns:r="http://schemas.openxmlformats.org/officeDocument/2006/relationships" id="257" r:id="R7435ceadff3e4e9c"/>
    <p:sldId xmlns:r="http://schemas.openxmlformats.org/officeDocument/2006/relationships" id="258" r:id="R28a586fa2b7c46b5"/>
    <p:sldId xmlns:r="http://schemas.openxmlformats.org/officeDocument/2006/relationships" id="259" r:id="Refb612e9e25347c9"/>
    <p:sldId xmlns:r="http://schemas.openxmlformats.org/officeDocument/2006/relationships" id="260" r:id="Rfc3abba8f4304d33"/>
    <p:sldId xmlns:r="http://schemas.openxmlformats.org/officeDocument/2006/relationships" id="261" r:id="R62a944491e784c23"/>
    <p:sldId xmlns:r="http://schemas.openxmlformats.org/officeDocument/2006/relationships" id="262" r:id="R658986721e6940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c46ad9d05242d0" /><Relationship Type="http://schemas.openxmlformats.org/officeDocument/2006/relationships/slide" Target="/ppt/slides/slide1.xml" Id="R4ce5d15f89c240c1" /><Relationship Type="http://schemas.openxmlformats.org/officeDocument/2006/relationships/slide" Target="/ppt/slides/slide2.xml" Id="R7435ceadff3e4e9c" /><Relationship Type="http://schemas.openxmlformats.org/officeDocument/2006/relationships/slide" Target="/ppt/slides/slide3.xml" Id="R28a586fa2b7c46b5" /><Relationship Type="http://schemas.openxmlformats.org/officeDocument/2006/relationships/slide" Target="/ppt/slides/slide4.xml" Id="Refb612e9e25347c9" /><Relationship Type="http://schemas.openxmlformats.org/officeDocument/2006/relationships/slide" Target="/ppt/slides/slide5.xml" Id="Rfc3abba8f4304d33" /><Relationship Type="http://schemas.openxmlformats.org/officeDocument/2006/relationships/slide" Target="/ppt/slides/slide6.xml" Id="R62a944491e784c23" /><Relationship Type="http://schemas.openxmlformats.org/officeDocument/2006/relationships/slide" Target="/ppt/slides/slide7.xml" Id="R658986721e6940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20303f8b934e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c96826f9f454d" /><Relationship Type="http://schemas.openxmlformats.org/officeDocument/2006/relationships/theme" Target="/ppt/slideMasters/theme/theme1.xml" Id="R356217dc8e0e4a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1c96826f9f45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47e19c7de40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09538a3eb4a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3806fe18d4c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5bb8336f84d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99caca68549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be231e0244f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9189c00dd4f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360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360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−167 762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308 146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NORBUTAS RAMUNAS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Jerikoveien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