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b734c2f4049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3ef8ed14d408e"/>
  </p:sldMasterIdLst>
  <p:sldIdLst>
    <p:sldId xmlns:r="http://schemas.openxmlformats.org/officeDocument/2006/relationships" id="256" r:id="R269dbcc48a594e6a"/>
    <p:sldId xmlns:r="http://schemas.openxmlformats.org/officeDocument/2006/relationships" id="257" r:id="R0ee52b1c407b412c"/>
    <p:sldId xmlns:r="http://schemas.openxmlformats.org/officeDocument/2006/relationships" id="258" r:id="R304b52b279c44ae7"/>
    <p:sldId xmlns:r="http://schemas.openxmlformats.org/officeDocument/2006/relationships" id="259" r:id="Rd0a1cf14a1b2453d"/>
    <p:sldId xmlns:r="http://schemas.openxmlformats.org/officeDocument/2006/relationships" id="260" r:id="Re79f8c23c6214dd2"/>
    <p:sldId xmlns:r="http://schemas.openxmlformats.org/officeDocument/2006/relationships" id="261" r:id="R4506c5ff19a648e8"/>
    <p:sldId xmlns:r="http://schemas.openxmlformats.org/officeDocument/2006/relationships" id="262" r:id="R0556b45e7db0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3ef8ed14d408e" /><Relationship Type="http://schemas.openxmlformats.org/officeDocument/2006/relationships/slide" Target="/ppt/slides/slide1.xml" Id="R269dbcc48a594e6a" /><Relationship Type="http://schemas.openxmlformats.org/officeDocument/2006/relationships/slide" Target="/ppt/slides/slide2.xml" Id="R0ee52b1c407b412c" /><Relationship Type="http://schemas.openxmlformats.org/officeDocument/2006/relationships/slide" Target="/ppt/slides/slide3.xml" Id="R304b52b279c44ae7" /><Relationship Type="http://schemas.openxmlformats.org/officeDocument/2006/relationships/slide" Target="/ppt/slides/slide4.xml" Id="Rd0a1cf14a1b2453d" /><Relationship Type="http://schemas.openxmlformats.org/officeDocument/2006/relationships/slide" Target="/ppt/slides/slide5.xml" Id="Re79f8c23c6214dd2" /><Relationship Type="http://schemas.openxmlformats.org/officeDocument/2006/relationships/slide" Target="/ppt/slides/slide6.xml" Id="R4506c5ff19a648e8" /><Relationship Type="http://schemas.openxmlformats.org/officeDocument/2006/relationships/slide" Target="/ppt/slides/slide7.xml" Id="R0556b45e7db0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9f82fb3b8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fc4d0c9dc43bb" /><Relationship Type="http://schemas.openxmlformats.org/officeDocument/2006/relationships/theme" Target="/ppt/slideMasters/theme/theme1.xml" Id="R7812565f2f3e4f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afc4d0c9dc43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8f15c915347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6072ac46a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131ff9997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8cef0a141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c456822b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9f7ed670e46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aa9a62ed0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360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360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RAMUNAS NORBUTAS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Jerikoveien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