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1bf60e7b76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ea98abaec4afe"/>
  </p:sldMasterIdLst>
  <p:sldIdLst>
    <p:sldId xmlns:r="http://schemas.openxmlformats.org/officeDocument/2006/relationships" id="256" r:id="Rbe986d0c40904e0f"/>
    <p:sldId xmlns:r="http://schemas.openxmlformats.org/officeDocument/2006/relationships" id="257" r:id="R1811aa6c735b4eff"/>
    <p:sldId xmlns:r="http://schemas.openxmlformats.org/officeDocument/2006/relationships" id="258" r:id="Raedabb964071462a"/>
    <p:sldId xmlns:r="http://schemas.openxmlformats.org/officeDocument/2006/relationships" id="259" r:id="Rd48eae2f72994477"/>
    <p:sldId xmlns:r="http://schemas.openxmlformats.org/officeDocument/2006/relationships" id="260" r:id="Rb8b6cf28e21e472b"/>
    <p:sldId xmlns:r="http://schemas.openxmlformats.org/officeDocument/2006/relationships" id="261" r:id="R8ab047bf558c409c"/>
    <p:sldId xmlns:r="http://schemas.openxmlformats.org/officeDocument/2006/relationships" id="262" r:id="R2116750c8988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ea98abaec4afe" /><Relationship Type="http://schemas.openxmlformats.org/officeDocument/2006/relationships/slide" Target="/ppt/slides/slide1.xml" Id="Rbe986d0c40904e0f" /><Relationship Type="http://schemas.openxmlformats.org/officeDocument/2006/relationships/slide" Target="/ppt/slides/slide2.xml" Id="R1811aa6c735b4eff" /><Relationship Type="http://schemas.openxmlformats.org/officeDocument/2006/relationships/slide" Target="/ppt/slides/slide3.xml" Id="Raedabb964071462a" /><Relationship Type="http://schemas.openxmlformats.org/officeDocument/2006/relationships/slide" Target="/ppt/slides/slide4.xml" Id="Rd48eae2f72994477" /><Relationship Type="http://schemas.openxmlformats.org/officeDocument/2006/relationships/slide" Target="/ppt/slides/slide5.xml" Id="Rb8b6cf28e21e472b" /><Relationship Type="http://schemas.openxmlformats.org/officeDocument/2006/relationships/slide" Target="/ppt/slides/slide6.xml" Id="R8ab047bf558c409c" /><Relationship Type="http://schemas.openxmlformats.org/officeDocument/2006/relationships/slide" Target="/ppt/slides/slide7.xml" Id="R2116750c8988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99dd10a1f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f196207b74f4d" /><Relationship Type="http://schemas.openxmlformats.org/officeDocument/2006/relationships/theme" Target="/ppt/slideMasters/theme/theme1.xml" Id="Rd3def5091e17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f196207b7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3f6b1e0c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c65a47f61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ef97d7de64d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8f87a65f548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43b25e914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bce936e30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29136b974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STEVEFISK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STEVEFISK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23 820 735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SETERLUND CHRISTIAN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Kristian Seterlund, Nordpolvegen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