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eae73c0e9f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fc10a6c69c43bc"/>
  </p:sldMasterIdLst>
  <p:sldIdLst>
    <p:sldId xmlns:r="http://schemas.openxmlformats.org/officeDocument/2006/relationships" id="256" r:id="Rfe73a75e2db64c3f"/>
    <p:sldId xmlns:r="http://schemas.openxmlformats.org/officeDocument/2006/relationships" id="257" r:id="Rff991770c7884479"/>
    <p:sldId xmlns:r="http://schemas.openxmlformats.org/officeDocument/2006/relationships" id="258" r:id="R4a02e86b72c64ea8"/>
    <p:sldId xmlns:r="http://schemas.openxmlformats.org/officeDocument/2006/relationships" id="259" r:id="Rf05ea49d813c4fd8"/>
    <p:sldId xmlns:r="http://schemas.openxmlformats.org/officeDocument/2006/relationships" id="260" r:id="R222f8c2eb5954718"/>
    <p:sldId xmlns:r="http://schemas.openxmlformats.org/officeDocument/2006/relationships" id="261" r:id="R25dc8d6474bd4d02"/>
    <p:sldId xmlns:r="http://schemas.openxmlformats.org/officeDocument/2006/relationships" id="262" r:id="Rf8189a2ffe314e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c10a6c69c43bc" /><Relationship Type="http://schemas.openxmlformats.org/officeDocument/2006/relationships/slide" Target="/ppt/slides/slide1.xml" Id="Rfe73a75e2db64c3f" /><Relationship Type="http://schemas.openxmlformats.org/officeDocument/2006/relationships/slide" Target="/ppt/slides/slide2.xml" Id="Rff991770c7884479" /><Relationship Type="http://schemas.openxmlformats.org/officeDocument/2006/relationships/slide" Target="/ppt/slides/slide3.xml" Id="R4a02e86b72c64ea8" /><Relationship Type="http://schemas.openxmlformats.org/officeDocument/2006/relationships/slide" Target="/ppt/slides/slide4.xml" Id="Rf05ea49d813c4fd8" /><Relationship Type="http://schemas.openxmlformats.org/officeDocument/2006/relationships/slide" Target="/ppt/slides/slide5.xml" Id="R222f8c2eb5954718" /><Relationship Type="http://schemas.openxmlformats.org/officeDocument/2006/relationships/slide" Target="/ppt/slides/slide6.xml" Id="R25dc8d6474bd4d02" /><Relationship Type="http://schemas.openxmlformats.org/officeDocument/2006/relationships/slide" Target="/ppt/slides/slide7.xml" Id="Rf8189a2ffe314e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dfa66581140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aaa44633b444e" /><Relationship Type="http://schemas.openxmlformats.org/officeDocument/2006/relationships/theme" Target="/ppt/slideMasters/theme/theme1.xml" Id="R7a445b67c73c47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aaa44633b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a9aaf77f048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fb672aa3f4b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2da9c6a124f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e575b12fb43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86fab4e284c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302f59e614e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6a71840b649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