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4c272bf8a4c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31643d2b77406d"/>
  </p:sldMasterIdLst>
  <p:sldIdLst>
    <p:sldId xmlns:r="http://schemas.openxmlformats.org/officeDocument/2006/relationships" id="256" r:id="R3a160d59d2df4257"/>
    <p:sldId xmlns:r="http://schemas.openxmlformats.org/officeDocument/2006/relationships" id="257" r:id="R04e33d87e9e54e69"/>
    <p:sldId xmlns:r="http://schemas.openxmlformats.org/officeDocument/2006/relationships" id="258" r:id="R0492feb0dc8242f6"/>
    <p:sldId xmlns:r="http://schemas.openxmlformats.org/officeDocument/2006/relationships" id="259" r:id="Radb29c46f78e4855"/>
    <p:sldId xmlns:r="http://schemas.openxmlformats.org/officeDocument/2006/relationships" id="260" r:id="R51293d58fb3f4c20"/>
    <p:sldId xmlns:r="http://schemas.openxmlformats.org/officeDocument/2006/relationships" id="261" r:id="Rf4a2276700634401"/>
    <p:sldId xmlns:r="http://schemas.openxmlformats.org/officeDocument/2006/relationships" id="262" r:id="R96b3e63c4997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1643d2b77406d" /><Relationship Type="http://schemas.openxmlformats.org/officeDocument/2006/relationships/slide" Target="/ppt/slides/slide1.xml" Id="R3a160d59d2df4257" /><Relationship Type="http://schemas.openxmlformats.org/officeDocument/2006/relationships/slide" Target="/ppt/slides/slide2.xml" Id="R04e33d87e9e54e69" /><Relationship Type="http://schemas.openxmlformats.org/officeDocument/2006/relationships/slide" Target="/ppt/slides/slide3.xml" Id="R0492feb0dc8242f6" /><Relationship Type="http://schemas.openxmlformats.org/officeDocument/2006/relationships/slide" Target="/ppt/slides/slide4.xml" Id="Radb29c46f78e4855" /><Relationship Type="http://schemas.openxmlformats.org/officeDocument/2006/relationships/slide" Target="/ppt/slides/slide5.xml" Id="R51293d58fb3f4c20" /><Relationship Type="http://schemas.openxmlformats.org/officeDocument/2006/relationships/slide" Target="/ppt/slides/slide6.xml" Id="Rf4a2276700634401" /><Relationship Type="http://schemas.openxmlformats.org/officeDocument/2006/relationships/slide" Target="/ppt/slides/slide7.xml" Id="R96b3e63c4997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a3ab18f45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52662e81b4051" /><Relationship Type="http://schemas.openxmlformats.org/officeDocument/2006/relationships/theme" Target="/ppt/slideMasters/theme/theme1.xml" Id="Rebcba69d2778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452662e81b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1fa9f9db2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3c512941d4c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fcdab0eaf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fe1a109e443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e654131ab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8d5b85d5344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1df62fd17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TESDAL 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TESDAL M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2 180 983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