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f6e857e07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1058371f1e4e04"/>
  </p:sldMasterIdLst>
  <p:sldIdLst>
    <p:sldId xmlns:r="http://schemas.openxmlformats.org/officeDocument/2006/relationships" id="256" r:id="R0e36a3f7b009420c"/>
    <p:sldId xmlns:r="http://schemas.openxmlformats.org/officeDocument/2006/relationships" id="257" r:id="R6433d1963f6c49b4"/>
    <p:sldId xmlns:r="http://schemas.openxmlformats.org/officeDocument/2006/relationships" id="258" r:id="R436f8424db074c4d"/>
    <p:sldId xmlns:r="http://schemas.openxmlformats.org/officeDocument/2006/relationships" id="259" r:id="Red11e6df02d04f50"/>
    <p:sldId xmlns:r="http://schemas.openxmlformats.org/officeDocument/2006/relationships" id="260" r:id="R1248a052b028477c"/>
    <p:sldId xmlns:r="http://schemas.openxmlformats.org/officeDocument/2006/relationships" id="261" r:id="Rc80e3134eb78451a"/>
    <p:sldId xmlns:r="http://schemas.openxmlformats.org/officeDocument/2006/relationships" id="262" r:id="Rd515409411624e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058371f1e4e04" /><Relationship Type="http://schemas.openxmlformats.org/officeDocument/2006/relationships/slide" Target="/ppt/slides/slide1.xml" Id="R0e36a3f7b009420c" /><Relationship Type="http://schemas.openxmlformats.org/officeDocument/2006/relationships/slide" Target="/ppt/slides/slide2.xml" Id="R6433d1963f6c49b4" /><Relationship Type="http://schemas.openxmlformats.org/officeDocument/2006/relationships/slide" Target="/ppt/slides/slide3.xml" Id="R436f8424db074c4d" /><Relationship Type="http://schemas.openxmlformats.org/officeDocument/2006/relationships/slide" Target="/ppt/slides/slide4.xml" Id="Red11e6df02d04f50" /><Relationship Type="http://schemas.openxmlformats.org/officeDocument/2006/relationships/slide" Target="/ppt/slides/slide5.xml" Id="R1248a052b028477c" /><Relationship Type="http://schemas.openxmlformats.org/officeDocument/2006/relationships/slide" Target="/ppt/slides/slide6.xml" Id="Rc80e3134eb78451a" /><Relationship Type="http://schemas.openxmlformats.org/officeDocument/2006/relationships/slide" Target="/ppt/slides/slide7.xml" Id="Rd515409411624e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008a6cffe4d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fa5ea41ef4ee8" /><Relationship Type="http://schemas.openxmlformats.org/officeDocument/2006/relationships/theme" Target="/ppt/slideMasters/theme/theme1.xml" Id="Rc4dcd26041ea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fa5ea41ef4e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30d0a5aca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1cefdb7fc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4f6c6097146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fb6c89a6e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71421f544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316967dbf48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76d9be3f7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ETICK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ETICK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1 527 179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1 690 179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 EIENDOMSTAKST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925 733 784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ETICK HOLDING AS</a:t>
            </a:r>
          </a:p>
        </p:txBody>
      </p:sp>
    </p:spTree>
  </p:cSld>
  <p:clrMapOvr>
    <a:masterClrMapping xmlns:a="http://schemas.openxmlformats.org/drawingml/2006/main"/>
  </p:clrMapOvr>
</p:sld>
</file>