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4000cda9d448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e77cc6bff492a"/>
  </p:sldMasterIdLst>
  <p:sldIdLst>
    <p:sldId xmlns:r="http://schemas.openxmlformats.org/officeDocument/2006/relationships" id="256" r:id="Rb03e96403a1a4a6b"/>
    <p:sldId xmlns:r="http://schemas.openxmlformats.org/officeDocument/2006/relationships" id="257" r:id="R468c65040cad4b89"/>
    <p:sldId xmlns:r="http://schemas.openxmlformats.org/officeDocument/2006/relationships" id="258" r:id="Rb389be5cb461476e"/>
    <p:sldId xmlns:r="http://schemas.openxmlformats.org/officeDocument/2006/relationships" id="259" r:id="Rd0985ca9d6f2436d"/>
    <p:sldId xmlns:r="http://schemas.openxmlformats.org/officeDocument/2006/relationships" id="260" r:id="R39030e5775794b65"/>
    <p:sldId xmlns:r="http://schemas.openxmlformats.org/officeDocument/2006/relationships" id="261" r:id="R45f71b3bc5104e32"/>
    <p:sldId xmlns:r="http://schemas.openxmlformats.org/officeDocument/2006/relationships" id="262" r:id="Ra1c01158c18042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e77cc6bff492a" /><Relationship Type="http://schemas.openxmlformats.org/officeDocument/2006/relationships/slide" Target="/ppt/slides/slide1.xml" Id="Rb03e96403a1a4a6b" /><Relationship Type="http://schemas.openxmlformats.org/officeDocument/2006/relationships/slide" Target="/ppt/slides/slide2.xml" Id="R468c65040cad4b89" /><Relationship Type="http://schemas.openxmlformats.org/officeDocument/2006/relationships/slide" Target="/ppt/slides/slide3.xml" Id="Rb389be5cb461476e" /><Relationship Type="http://schemas.openxmlformats.org/officeDocument/2006/relationships/slide" Target="/ppt/slides/slide4.xml" Id="Rd0985ca9d6f2436d" /><Relationship Type="http://schemas.openxmlformats.org/officeDocument/2006/relationships/slide" Target="/ppt/slides/slide5.xml" Id="R39030e5775794b65" /><Relationship Type="http://schemas.openxmlformats.org/officeDocument/2006/relationships/slide" Target="/ppt/slides/slide6.xml" Id="R45f71b3bc5104e32" /><Relationship Type="http://schemas.openxmlformats.org/officeDocument/2006/relationships/slide" Target="/ppt/slides/slide7.xml" Id="Ra1c01158c18042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76709a33449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5c44642264162" /><Relationship Type="http://schemas.openxmlformats.org/officeDocument/2006/relationships/theme" Target="/ppt/slideMasters/theme/theme1.xml" Id="R830e145abde449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d5c446422641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8571ede95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bbe6bccaf45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6411cd1184c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62535961347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0cbcbab9048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169d8ee4f45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2a7cf76d949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GRØNSTAD AS ble etablert [år] og holder til i Venabygd.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438 203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UNSTAD LINE K ENGEBRETSEN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Venabygdsvegen 1500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2632 Venabygd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925 731 595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GRØNSTAD AS</a:t>
            </a:r>
          </a:p>
        </p:txBody>
      </p:sp>
    </p:spTree>
  </p:cSld>
  <p:clrMapOvr>
    <a:masterClrMapping xmlns:a="http://schemas.openxmlformats.org/drawingml/2006/main"/>
  </p:clrMapOvr>
</p:sld>
</file>