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6842912b8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a11d26e014b2b"/>
  </p:sldMasterIdLst>
  <p:sldIdLst>
    <p:sldId xmlns:r="http://schemas.openxmlformats.org/officeDocument/2006/relationships" id="256" r:id="Rc09ad6271a3f4012"/>
    <p:sldId xmlns:r="http://schemas.openxmlformats.org/officeDocument/2006/relationships" id="257" r:id="R185de907483f4590"/>
    <p:sldId xmlns:r="http://schemas.openxmlformats.org/officeDocument/2006/relationships" id="258" r:id="R5755c17b8a6849cf"/>
    <p:sldId xmlns:r="http://schemas.openxmlformats.org/officeDocument/2006/relationships" id="259" r:id="R0241bcbe2f53404e"/>
    <p:sldId xmlns:r="http://schemas.openxmlformats.org/officeDocument/2006/relationships" id="260" r:id="R22918d42fd87448b"/>
    <p:sldId xmlns:r="http://schemas.openxmlformats.org/officeDocument/2006/relationships" id="261" r:id="Rdce1aa30de604052"/>
    <p:sldId xmlns:r="http://schemas.openxmlformats.org/officeDocument/2006/relationships" id="262" r:id="R62fc1ffd9336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a11d26e014b2b" /><Relationship Type="http://schemas.openxmlformats.org/officeDocument/2006/relationships/slide" Target="/ppt/slides/slide1.xml" Id="Rc09ad6271a3f4012" /><Relationship Type="http://schemas.openxmlformats.org/officeDocument/2006/relationships/slide" Target="/ppt/slides/slide2.xml" Id="R185de907483f4590" /><Relationship Type="http://schemas.openxmlformats.org/officeDocument/2006/relationships/slide" Target="/ppt/slides/slide3.xml" Id="R5755c17b8a6849cf" /><Relationship Type="http://schemas.openxmlformats.org/officeDocument/2006/relationships/slide" Target="/ppt/slides/slide4.xml" Id="R0241bcbe2f53404e" /><Relationship Type="http://schemas.openxmlformats.org/officeDocument/2006/relationships/slide" Target="/ppt/slides/slide5.xml" Id="R22918d42fd87448b" /><Relationship Type="http://schemas.openxmlformats.org/officeDocument/2006/relationships/slide" Target="/ppt/slides/slide6.xml" Id="Rdce1aa30de604052" /><Relationship Type="http://schemas.openxmlformats.org/officeDocument/2006/relationships/slide" Target="/ppt/slides/slide7.xml" Id="R62fc1ffd9336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9e2c960d4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4438ee984e72" /><Relationship Type="http://schemas.openxmlformats.org/officeDocument/2006/relationships/theme" Target="/ppt/slideMasters/theme/theme1.xml" Id="R460414175b684b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f4438ee984e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6388f329d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222b3c275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008e6776c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eec7d8be0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4be5f636a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ffa872c3e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b66bdb6f74d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FORTEM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FORTEM GRUPPEN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4 557 200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Åsvegen 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925 719 331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