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533db086a7a4aa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a3d13c14f8c49ca"/>
  </p:sldMasterIdLst>
  <p:sldIdLst>
    <p:sldId xmlns:r="http://schemas.openxmlformats.org/officeDocument/2006/relationships" id="256" r:id="Rc8b995935f574031"/>
    <p:sldId xmlns:r="http://schemas.openxmlformats.org/officeDocument/2006/relationships" id="257" r:id="Ra8bb6f60fe9842f5"/>
    <p:sldId xmlns:r="http://schemas.openxmlformats.org/officeDocument/2006/relationships" id="258" r:id="R752ff5c49eec4e11"/>
    <p:sldId xmlns:r="http://schemas.openxmlformats.org/officeDocument/2006/relationships" id="259" r:id="R748edcc5a9fb412e"/>
    <p:sldId xmlns:r="http://schemas.openxmlformats.org/officeDocument/2006/relationships" id="260" r:id="Rdb25bc140ae741f4"/>
    <p:sldId xmlns:r="http://schemas.openxmlformats.org/officeDocument/2006/relationships" id="261" r:id="R5bc6953d0d1f41bc"/>
    <p:sldId xmlns:r="http://schemas.openxmlformats.org/officeDocument/2006/relationships" id="262" r:id="R0d6d21f48dd043c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a3d13c14f8c49ca" /><Relationship Type="http://schemas.openxmlformats.org/officeDocument/2006/relationships/slide" Target="/ppt/slides/slide1.xml" Id="Rc8b995935f574031" /><Relationship Type="http://schemas.openxmlformats.org/officeDocument/2006/relationships/slide" Target="/ppt/slides/slide2.xml" Id="Ra8bb6f60fe9842f5" /><Relationship Type="http://schemas.openxmlformats.org/officeDocument/2006/relationships/slide" Target="/ppt/slides/slide3.xml" Id="R752ff5c49eec4e11" /><Relationship Type="http://schemas.openxmlformats.org/officeDocument/2006/relationships/slide" Target="/ppt/slides/slide4.xml" Id="R748edcc5a9fb412e" /><Relationship Type="http://schemas.openxmlformats.org/officeDocument/2006/relationships/slide" Target="/ppt/slides/slide5.xml" Id="Rdb25bc140ae741f4" /><Relationship Type="http://schemas.openxmlformats.org/officeDocument/2006/relationships/slide" Target="/ppt/slides/slide6.xml" Id="R5bc6953d0d1f41bc" /><Relationship Type="http://schemas.openxmlformats.org/officeDocument/2006/relationships/slide" Target="/ppt/slides/slide7.xml" Id="R0d6d21f48dd043c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ac6bdac7f3641f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650c48908c498e" /><Relationship Type="http://schemas.openxmlformats.org/officeDocument/2006/relationships/theme" Target="/ppt/slideMasters/theme/theme1.xml" Id="Rb4b3e610f7c54f3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f650c48908c498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3a72eafcdf46b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8ddb4590ce4e4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b070d5ce8b458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f65dfb1c6a4db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b996152a7d43d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691bf0cda04b8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26fdfe9a474ec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FALO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FALO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FALO AS ble etablert [år] og holder til i Eiksmarka.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FALO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FALO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FALO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−23 151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210 194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4 607 828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4 633 799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FALO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HANS MARIUS RANDKLEV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NINA ELISABETH RANDKLEV-LARSEN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OLAF CHRISTIAN RANDKLEV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HANS MARIUS RANDKLEV  –  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NINA ELISABETH RANDKLEV-LARSEN  –  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OLAF CHRISTIAN RANDKLEV  –  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FALO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Olaf Christian Randklev, Ankerveien 210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1359 Eiksmarka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925 716 111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FALO AS</a:t>
            </a:r>
          </a:p>
        </p:txBody>
      </p:sp>
    </p:spTree>
  </p:cSld>
  <p:clrMapOvr>
    <a:masterClrMapping xmlns:a="http://schemas.openxmlformats.org/drawingml/2006/main"/>
  </p:clrMapOvr>
</p:sld>
</file>