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a8bb9330b846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dc1c0324464fa9"/>
  </p:sldMasterIdLst>
  <p:sldIdLst>
    <p:sldId xmlns:r="http://schemas.openxmlformats.org/officeDocument/2006/relationships" id="256" r:id="Rfcf5383f8504449b"/>
    <p:sldId xmlns:r="http://schemas.openxmlformats.org/officeDocument/2006/relationships" id="257" r:id="R4b4f8662e2c1417e"/>
    <p:sldId xmlns:r="http://schemas.openxmlformats.org/officeDocument/2006/relationships" id="258" r:id="R88e1455a97504d41"/>
    <p:sldId xmlns:r="http://schemas.openxmlformats.org/officeDocument/2006/relationships" id="259" r:id="R894e4174f82c4f3a"/>
    <p:sldId xmlns:r="http://schemas.openxmlformats.org/officeDocument/2006/relationships" id="260" r:id="Ra5c7dde42e934f86"/>
    <p:sldId xmlns:r="http://schemas.openxmlformats.org/officeDocument/2006/relationships" id="261" r:id="Rb2bb0ecb067342e6"/>
    <p:sldId xmlns:r="http://schemas.openxmlformats.org/officeDocument/2006/relationships" id="262" r:id="R2d063d045f2441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dc1c0324464fa9" /><Relationship Type="http://schemas.openxmlformats.org/officeDocument/2006/relationships/slide" Target="/ppt/slides/slide1.xml" Id="Rfcf5383f8504449b" /><Relationship Type="http://schemas.openxmlformats.org/officeDocument/2006/relationships/slide" Target="/ppt/slides/slide2.xml" Id="R4b4f8662e2c1417e" /><Relationship Type="http://schemas.openxmlformats.org/officeDocument/2006/relationships/slide" Target="/ppt/slides/slide3.xml" Id="R88e1455a97504d41" /><Relationship Type="http://schemas.openxmlformats.org/officeDocument/2006/relationships/slide" Target="/ppt/slides/slide4.xml" Id="R894e4174f82c4f3a" /><Relationship Type="http://schemas.openxmlformats.org/officeDocument/2006/relationships/slide" Target="/ppt/slides/slide5.xml" Id="Ra5c7dde42e934f86" /><Relationship Type="http://schemas.openxmlformats.org/officeDocument/2006/relationships/slide" Target="/ppt/slides/slide6.xml" Id="Rb2bb0ecb067342e6" /><Relationship Type="http://schemas.openxmlformats.org/officeDocument/2006/relationships/slide" Target="/ppt/slides/slide7.xml" Id="R2d063d045f2441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b2bbfd21444c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88b6ce575b4c34" /><Relationship Type="http://schemas.openxmlformats.org/officeDocument/2006/relationships/theme" Target="/ppt/slideMasters/theme/theme1.xml" Id="Rba249c0509b84b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88b6ce575b4c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7a0d96c0d048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da067d60d740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ae3bb420ad49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4f92dff16340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7b97e5c4174b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682601523f4a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70f92f1a642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8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 HOLDING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279 102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215 202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235 241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LISA GJESSING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Kilengaten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3117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925 715 433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8 HOLDING AS</a:t>
            </a:r>
          </a:p>
        </p:txBody>
      </p:sp>
    </p:spTree>
  </p:cSld>
  <p:clrMapOvr>
    <a:masterClrMapping xmlns:a="http://schemas.openxmlformats.org/drawingml/2006/main"/>
  </p:clrMapOvr>
</p:sld>
</file>