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e971f35af74c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c8b50a98764bf7"/>
  </p:sldMasterIdLst>
  <p:sldIdLst>
    <p:sldId xmlns:r="http://schemas.openxmlformats.org/officeDocument/2006/relationships" id="256" r:id="Rb5290493dde94613"/>
    <p:sldId xmlns:r="http://schemas.openxmlformats.org/officeDocument/2006/relationships" id="257" r:id="R98dd299b641e4f09"/>
    <p:sldId xmlns:r="http://schemas.openxmlformats.org/officeDocument/2006/relationships" id="258" r:id="R97faa20f82994ea3"/>
    <p:sldId xmlns:r="http://schemas.openxmlformats.org/officeDocument/2006/relationships" id="259" r:id="Recdd1f0b9d7c4e36"/>
    <p:sldId xmlns:r="http://schemas.openxmlformats.org/officeDocument/2006/relationships" id="260" r:id="R90d3068a61624f2f"/>
    <p:sldId xmlns:r="http://schemas.openxmlformats.org/officeDocument/2006/relationships" id="261" r:id="R31d3ea3eac3646d1"/>
    <p:sldId xmlns:r="http://schemas.openxmlformats.org/officeDocument/2006/relationships" id="262" r:id="R6fdf290e755e4a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c8b50a98764bf7" /><Relationship Type="http://schemas.openxmlformats.org/officeDocument/2006/relationships/slide" Target="/ppt/slides/slide1.xml" Id="Rb5290493dde94613" /><Relationship Type="http://schemas.openxmlformats.org/officeDocument/2006/relationships/slide" Target="/ppt/slides/slide2.xml" Id="R98dd299b641e4f09" /><Relationship Type="http://schemas.openxmlformats.org/officeDocument/2006/relationships/slide" Target="/ppt/slides/slide3.xml" Id="R97faa20f82994ea3" /><Relationship Type="http://schemas.openxmlformats.org/officeDocument/2006/relationships/slide" Target="/ppt/slides/slide4.xml" Id="Recdd1f0b9d7c4e36" /><Relationship Type="http://schemas.openxmlformats.org/officeDocument/2006/relationships/slide" Target="/ppt/slides/slide5.xml" Id="R90d3068a61624f2f" /><Relationship Type="http://schemas.openxmlformats.org/officeDocument/2006/relationships/slide" Target="/ppt/slides/slide6.xml" Id="R31d3ea3eac3646d1" /><Relationship Type="http://schemas.openxmlformats.org/officeDocument/2006/relationships/slide" Target="/ppt/slides/slide7.xml" Id="R6fdf290e755e4a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253599c4545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350bfe23f44c6" /><Relationship Type="http://schemas.openxmlformats.org/officeDocument/2006/relationships/theme" Target="/ppt/slideMasters/theme/theme1.xml" Id="R7ef469da66e84d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2350bfe23f44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486729a5e4e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2a25172474d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d62a677bd47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a8fd9d1f748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9101e0e2044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11c3be09f46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117b6299648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8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 HOLDING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215 202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GJESSING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Kilengaten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925 715 433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8 HOLDING AS</a:t>
            </a:r>
          </a:p>
        </p:txBody>
      </p:sp>
    </p:spTree>
  </p:cSld>
  <p:clrMapOvr>
    <a:masterClrMapping xmlns:a="http://schemas.openxmlformats.org/drawingml/2006/main"/>
  </p:clrMapOvr>
</p:sld>
</file>