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793233b4c645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494c844b14963"/>
  </p:sldMasterIdLst>
  <p:sldIdLst>
    <p:sldId xmlns:r="http://schemas.openxmlformats.org/officeDocument/2006/relationships" id="256" r:id="Rcefca646fcd748f8"/>
    <p:sldId xmlns:r="http://schemas.openxmlformats.org/officeDocument/2006/relationships" id="257" r:id="R54443e35d96e45c9"/>
    <p:sldId xmlns:r="http://schemas.openxmlformats.org/officeDocument/2006/relationships" id="258" r:id="R48d3f925ab094e5f"/>
    <p:sldId xmlns:r="http://schemas.openxmlformats.org/officeDocument/2006/relationships" id="259" r:id="Re2c79bb081c34e54"/>
    <p:sldId xmlns:r="http://schemas.openxmlformats.org/officeDocument/2006/relationships" id="260" r:id="R2e5537497a974611"/>
    <p:sldId xmlns:r="http://schemas.openxmlformats.org/officeDocument/2006/relationships" id="261" r:id="Rfcf46b3322274785"/>
    <p:sldId xmlns:r="http://schemas.openxmlformats.org/officeDocument/2006/relationships" id="262" r:id="R0174a69d3c67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494c844b14963" /><Relationship Type="http://schemas.openxmlformats.org/officeDocument/2006/relationships/slide" Target="/ppt/slides/slide1.xml" Id="Rcefca646fcd748f8" /><Relationship Type="http://schemas.openxmlformats.org/officeDocument/2006/relationships/slide" Target="/ppt/slides/slide2.xml" Id="R54443e35d96e45c9" /><Relationship Type="http://schemas.openxmlformats.org/officeDocument/2006/relationships/slide" Target="/ppt/slides/slide3.xml" Id="R48d3f925ab094e5f" /><Relationship Type="http://schemas.openxmlformats.org/officeDocument/2006/relationships/slide" Target="/ppt/slides/slide4.xml" Id="Re2c79bb081c34e54" /><Relationship Type="http://schemas.openxmlformats.org/officeDocument/2006/relationships/slide" Target="/ppt/slides/slide5.xml" Id="R2e5537497a974611" /><Relationship Type="http://schemas.openxmlformats.org/officeDocument/2006/relationships/slide" Target="/ppt/slides/slide6.xml" Id="Rfcf46b3322274785" /><Relationship Type="http://schemas.openxmlformats.org/officeDocument/2006/relationships/slide" Target="/ppt/slides/slide7.xml" Id="R0174a69d3c67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bd8c2118f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9032af315472f" /><Relationship Type="http://schemas.openxmlformats.org/officeDocument/2006/relationships/theme" Target="/ppt/slideMasters/theme/theme1.xml" Id="R55b14ac8c75847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9032af315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b56f7e8d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c48332a67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587ca7ff9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27ece838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13502c02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b6cfdf1364d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271b8b97d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