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48420ee1d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64c97f1aa04124"/>
  </p:sldMasterIdLst>
  <p:sldIdLst>
    <p:sldId xmlns:r="http://schemas.openxmlformats.org/officeDocument/2006/relationships" id="256" r:id="R70dacc91a7fd4d9b"/>
    <p:sldId xmlns:r="http://schemas.openxmlformats.org/officeDocument/2006/relationships" id="257" r:id="Re78134dfb51d47db"/>
    <p:sldId xmlns:r="http://schemas.openxmlformats.org/officeDocument/2006/relationships" id="258" r:id="Rf617749d3e21455c"/>
    <p:sldId xmlns:r="http://schemas.openxmlformats.org/officeDocument/2006/relationships" id="259" r:id="R675f2437f50c4d39"/>
    <p:sldId xmlns:r="http://schemas.openxmlformats.org/officeDocument/2006/relationships" id="260" r:id="R9a191269c405422f"/>
    <p:sldId xmlns:r="http://schemas.openxmlformats.org/officeDocument/2006/relationships" id="261" r:id="R09bb4a5757154a8e"/>
    <p:sldId xmlns:r="http://schemas.openxmlformats.org/officeDocument/2006/relationships" id="262" r:id="R883f85b3c126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4c97f1aa04124" /><Relationship Type="http://schemas.openxmlformats.org/officeDocument/2006/relationships/slide" Target="/ppt/slides/slide1.xml" Id="R70dacc91a7fd4d9b" /><Relationship Type="http://schemas.openxmlformats.org/officeDocument/2006/relationships/slide" Target="/ppt/slides/slide2.xml" Id="Re78134dfb51d47db" /><Relationship Type="http://schemas.openxmlformats.org/officeDocument/2006/relationships/slide" Target="/ppt/slides/slide3.xml" Id="Rf617749d3e21455c" /><Relationship Type="http://schemas.openxmlformats.org/officeDocument/2006/relationships/slide" Target="/ppt/slides/slide4.xml" Id="R675f2437f50c4d39" /><Relationship Type="http://schemas.openxmlformats.org/officeDocument/2006/relationships/slide" Target="/ppt/slides/slide5.xml" Id="R9a191269c405422f" /><Relationship Type="http://schemas.openxmlformats.org/officeDocument/2006/relationships/slide" Target="/ppt/slides/slide6.xml" Id="R09bb4a5757154a8e" /><Relationship Type="http://schemas.openxmlformats.org/officeDocument/2006/relationships/slide" Target="/ppt/slides/slide7.xml" Id="R883f85b3c126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719a74e9d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25fc657ed434d" /><Relationship Type="http://schemas.openxmlformats.org/officeDocument/2006/relationships/theme" Target="/ppt/slideMasters/theme/theme1.xml" Id="R20e6903cafa049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25fc657ed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26eeb280c4d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6f0288853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ad8e28134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cfe19f0f349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51b7add2947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7e02a22f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a63a2a53e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−1 214 765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−1 266 084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1 110 184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 ANNA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 HOLDING AS</a:t>
            </a:r>
          </a:p>
        </p:txBody>
      </p:sp>
    </p:spTree>
  </p:cSld>
  <p:clrMapOvr>
    <a:masterClrMapping xmlns:a="http://schemas.openxmlformats.org/drawingml/2006/main"/>
  </p:clrMapOvr>
</p:sld>
</file>