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26e8ec1894d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711c5e80344877"/>
  </p:sldMasterIdLst>
  <p:sldIdLst>
    <p:sldId xmlns:r="http://schemas.openxmlformats.org/officeDocument/2006/relationships" id="256" r:id="R480e0150296b4199"/>
    <p:sldId xmlns:r="http://schemas.openxmlformats.org/officeDocument/2006/relationships" id="257" r:id="R8013e95e37f347c3"/>
    <p:sldId xmlns:r="http://schemas.openxmlformats.org/officeDocument/2006/relationships" id="258" r:id="R92530b62b12e4012"/>
    <p:sldId xmlns:r="http://schemas.openxmlformats.org/officeDocument/2006/relationships" id="259" r:id="R94602f85da0c4110"/>
    <p:sldId xmlns:r="http://schemas.openxmlformats.org/officeDocument/2006/relationships" id="260" r:id="R29dd36e37bd94d3e"/>
    <p:sldId xmlns:r="http://schemas.openxmlformats.org/officeDocument/2006/relationships" id="261" r:id="Rbba9173486c24b9c"/>
    <p:sldId xmlns:r="http://schemas.openxmlformats.org/officeDocument/2006/relationships" id="262" r:id="R39eb2ffd9fa343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11c5e80344877" /><Relationship Type="http://schemas.openxmlformats.org/officeDocument/2006/relationships/slide" Target="/ppt/slides/slide1.xml" Id="R480e0150296b4199" /><Relationship Type="http://schemas.openxmlformats.org/officeDocument/2006/relationships/slide" Target="/ppt/slides/slide2.xml" Id="R8013e95e37f347c3" /><Relationship Type="http://schemas.openxmlformats.org/officeDocument/2006/relationships/slide" Target="/ppt/slides/slide3.xml" Id="R92530b62b12e4012" /><Relationship Type="http://schemas.openxmlformats.org/officeDocument/2006/relationships/slide" Target="/ppt/slides/slide4.xml" Id="R94602f85da0c4110" /><Relationship Type="http://schemas.openxmlformats.org/officeDocument/2006/relationships/slide" Target="/ppt/slides/slide5.xml" Id="R29dd36e37bd94d3e" /><Relationship Type="http://schemas.openxmlformats.org/officeDocument/2006/relationships/slide" Target="/ppt/slides/slide6.xml" Id="Rbba9173486c24b9c" /><Relationship Type="http://schemas.openxmlformats.org/officeDocument/2006/relationships/slide" Target="/ppt/slides/slide7.xml" Id="R39eb2ffd9fa343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d846d60ad47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89f76f0e94cbc" /><Relationship Type="http://schemas.openxmlformats.org/officeDocument/2006/relationships/theme" Target="/ppt/slideMasters/theme/theme1.xml" Id="R54d427573a2247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889f76f0e94c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5f68544864f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d02dce7c049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9192e50b244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39af82273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1528b792b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eca85eeb74d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3f6af852a41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IBALANSE SOTRA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SOTRA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FJØREN MARITA ANGELTVEIT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Trollhaugmyra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