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dd310bea5b45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9dd8efd72f4bc4"/>
  </p:sldMasterIdLst>
  <p:sldIdLst>
    <p:sldId xmlns:r="http://schemas.openxmlformats.org/officeDocument/2006/relationships" id="256" r:id="Rb478b22291214efa"/>
    <p:sldId xmlns:r="http://schemas.openxmlformats.org/officeDocument/2006/relationships" id="257" r:id="Rbcfef8f9ff74462f"/>
    <p:sldId xmlns:r="http://schemas.openxmlformats.org/officeDocument/2006/relationships" id="258" r:id="R1cd7cd39b5924e90"/>
    <p:sldId xmlns:r="http://schemas.openxmlformats.org/officeDocument/2006/relationships" id="259" r:id="R6201f2dd844449ec"/>
    <p:sldId xmlns:r="http://schemas.openxmlformats.org/officeDocument/2006/relationships" id="260" r:id="R49f2be0152b9421d"/>
    <p:sldId xmlns:r="http://schemas.openxmlformats.org/officeDocument/2006/relationships" id="261" r:id="R9fd1e5feca604116"/>
    <p:sldId xmlns:r="http://schemas.openxmlformats.org/officeDocument/2006/relationships" id="262" r:id="R08ddbd0c4a9d48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dd8efd72f4bc4" /><Relationship Type="http://schemas.openxmlformats.org/officeDocument/2006/relationships/slide" Target="/ppt/slides/slide1.xml" Id="Rb478b22291214efa" /><Relationship Type="http://schemas.openxmlformats.org/officeDocument/2006/relationships/slide" Target="/ppt/slides/slide2.xml" Id="Rbcfef8f9ff74462f" /><Relationship Type="http://schemas.openxmlformats.org/officeDocument/2006/relationships/slide" Target="/ppt/slides/slide3.xml" Id="R1cd7cd39b5924e90" /><Relationship Type="http://schemas.openxmlformats.org/officeDocument/2006/relationships/slide" Target="/ppt/slides/slide4.xml" Id="R6201f2dd844449ec" /><Relationship Type="http://schemas.openxmlformats.org/officeDocument/2006/relationships/slide" Target="/ppt/slides/slide5.xml" Id="R49f2be0152b9421d" /><Relationship Type="http://schemas.openxmlformats.org/officeDocument/2006/relationships/slide" Target="/ppt/slides/slide6.xml" Id="R9fd1e5feca604116" /><Relationship Type="http://schemas.openxmlformats.org/officeDocument/2006/relationships/slide" Target="/ppt/slides/slide7.xml" Id="R08ddbd0c4a9d48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0256b8521c40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b6b75a9b44065" /><Relationship Type="http://schemas.openxmlformats.org/officeDocument/2006/relationships/theme" Target="/ppt/slideMasters/theme/theme1.xml" Id="Rcee56d8f802c4e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bb6b75a9b440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e1b8038084d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b1b4a1ef341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45ee7932042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742a84252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c6e27479944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6128f354d44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fecc485fc4a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P. T.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T. HOLDING AS ble etablert [år] og holder til i Rong.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1 974 087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1 976 111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 ANDERS EINEVOLL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 SILJE PEDERSEN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Pålsneset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5337 Rong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925 679 372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