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9ad5754ed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584c6ab114cd9"/>
  </p:sldMasterIdLst>
  <p:sldIdLst>
    <p:sldId xmlns:r="http://schemas.openxmlformats.org/officeDocument/2006/relationships" id="256" r:id="Re2be6b9083a84e02"/>
    <p:sldId xmlns:r="http://schemas.openxmlformats.org/officeDocument/2006/relationships" id="257" r:id="R66416eb8c4c047ee"/>
    <p:sldId xmlns:r="http://schemas.openxmlformats.org/officeDocument/2006/relationships" id="258" r:id="Rfada781321be4045"/>
    <p:sldId xmlns:r="http://schemas.openxmlformats.org/officeDocument/2006/relationships" id="259" r:id="R3942e755096d48ca"/>
    <p:sldId xmlns:r="http://schemas.openxmlformats.org/officeDocument/2006/relationships" id="260" r:id="R660609e1265e48a2"/>
    <p:sldId xmlns:r="http://schemas.openxmlformats.org/officeDocument/2006/relationships" id="261" r:id="R5a045bf7a0fb4c78"/>
    <p:sldId xmlns:r="http://schemas.openxmlformats.org/officeDocument/2006/relationships" id="262" r:id="Rd75230e84601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584c6ab114cd9" /><Relationship Type="http://schemas.openxmlformats.org/officeDocument/2006/relationships/slide" Target="/ppt/slides/slide1.xml" Id="Re2be6b9083a84e02" /><Relationship Type="http://schemas.openxmlformats.org/officeDocument/2006/relationships/slide" Target="/ppt/slides/slide2.xml" Id="R66416eb8c4c047ee" /><Relationship Type="http://schemas.openxmlformats.org/officeDocument/2006/relationships/slide" Target="/ppt/slides/slide3.xml" Id="Rfada781321be4045" /><Relationship Type="http://schemas.openxmlformats.org/officeDocument/2006/relationships/slide" Target="/ppt/slides/slide4.xml" Id="R3942e755096d48ca" /><Relationship Type="http://schemas.openxmlformats.org/officeDocument/2006/relationships/slide" Target="/ppt/slides/slide5.xml" Id="R660609e1265e48a2" /><Relationship Type="http://schemas.openxmlformats.org/officeDocument/2006/relationships/slide" Target="/ppt/slides/slide6.xml" Id="R5a045bf7a0fb4c78" /><Relationship Type="http://schemas.openxmlformats.org/officeDocument/2006/relationships/slide" Target="/ppt/slides/slide7.xml" Id="Rd75230e84601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e05837e4e44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09a7a04514de9" /><Relationship Type="http://schemas.openxmlformats.org/officeDocument/2006/relationships/theme" Target="/ppt/slideMasters/theme/theme1.xml" Id="R20eaca6033ba41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d09a7a04514d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9d5fff8944c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1832c3b99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b583f097e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da2028fa8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64eb4921c41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897e5f90242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01cc096fe44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WINDMILL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WINDMILL PROPERTY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8 862 585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14 240 344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WINDMILL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Windmill Holding AS, Storgata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2050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925 677 272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WINDMILL PROPERTY AS</a:t>
            </a:r>
          </a:p>
        </p:txBody>
      </p:sp>
    </p:spTree>
  </p:cSld>
  <p:clrMapOvr>
    <a:masterClrMapping xmlns:a="http://schemas.openxmlformats.org/drawingml/2006/main"/>
  </p:clrMapOvr>
</p:sld>
</file>