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f65bf4e41d42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10b658571b4ae1"/>
  </p:sldMasterIdLst>
  <p:sldIdLst>
    <p:sldId xmlns:r="http://schemas.openxmlformats.org/officeDocument/2006/relationships" id="256" r:id="Re99f327bcbb54534"/>
    <p:sldId xmlns:r="http://schemas.openxmlformats.org/officeDocument/2006/relationships" id="257" r:id="R3c403409722d4b50"/>
    <p:sldId xmlns:r="http://schemas.openxmlformats.org/officeDocument/2006/relationships" id="258" r:id="R1dfeaf5ddff84901"/>
    <p:sldId xmlns:r="http://schemas.openxmlformats.org/officeDocument/2006/relationships" id="259" r:id="R3e2fd4394a404b0c"/>
    <p:sldId xmlns:r="http://schemas.openxmlformats.org/officeDocument/2006/relationships" id="260" r:id="R6faed26aadfa4ba0"/>
    <p:sldId xmlns:r="http://schemas.openxmlformats.org/officeDocument/2006/relationships" id="261" r:id="Racdbff830afe429b"/>
    <p:sldId xmlns:r="http://schemas.openxmlformats.org/officeDocument/2006/relationships" id="262" r:id="R2ab9aaf5a53845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10b658571b4ae1" /><Relationship Type="http://schemas.openxmlformats.org/officeDocument/2006/relationships/slide" Target="/ppt/slides/slide1.xml" Id="Re99f327bcbb54534" /><Relationship Type="http://schemas.openxmlformats.org/officeDocument/2006/relationships/slide" Target="/ppt/slides/slide2.xml" Id="R3c403409722d4b50" /><Relationship Type="http://schemas.openxmlformats.org/officeDocument/2006/relationships/slide" Target="/ppt/slides/slide3.xml" Id="R1dfeaf5ddff84901" /><Relationship Type="http://schemas.openxmlformats.org/officeDocument/2006/relationships/slide" Target="/ppt/slides/slide4.xml" Id="R3e2fd4394a404b0c" /><Relationship Type="http://schemas.openxmlformats.org/officeDocument/2006/relationships/slide" Target="/ppt/slides/slide5.xml" Id="R6faed26aadfa4ba0" /><Relationship Type="http://schemas.openxmlformats.org/officeDocument/2006/relationships/slide" Target="/ppt/slides/slide6.xml" Id="Racdbff830afe429b" /><Relationship Type="http://schemas.openxmlformats.org/officeDocument/2006/relationships/slide" Target="/ppt/slides/slide7.xml" Id="R2ab9aaf5a53845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06797e9b7b49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a9ef65ba14404" /><Relationship Type="http://schemas.openxmlformats.org/officeDocument/2006/relationships/theme" Target="/ppt/slideMasters/theme/theme1.xml" Id="R7bc3970d94a04a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ba9ef65ba144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ada7312e444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4e75fbd3145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32704414141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3553cf46c40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b79e8c5054a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dd727e7514c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44a48fc7241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HALM AS ble etablert [år] og holder til i Rykene.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595 012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−119 308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107 319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254 921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HARNES HEGE ZACHARIASSEN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ALEKSANDER B  –  49,7 %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ZACHARIASSEN BENTE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Hege Zachariassen Harnes, Jernbaneveien 448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4821 Rykene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925 669 504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HALM AS</a:t>
            </a:r>
          </a:p>
        </p:txBody>
      </p:sp>
    </p:spTree>
  </p:cSld>
  <p:clrMapOvr>
    <a:masterClrMapping xmlns:a="http://schemas.openxmlformats.org/drawingml/2006/main"/>
  </p:clrMapOvr>
</p:sld>
</file>