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9bbea15de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7eb265cd55493c"/>
  </p:sldMasterIdLst>
  <p:sldIdLst>
    <p:sldId xmlns:r="http://schemas.openxmlformats.org/officeDocument/2006/relationships" id="256" r:id="Rc85f668c828f4df7"/>
    <p:sldId xmlns:r="http://schemas.openxmlformats.org/officeDocument/2006/relationships" id="257" r:id="R3773495f838347ea"/>
    <p:sldId xmlns:r="http://schemas.openxmlformats.org/officeDocument/2006/relationships" id="258" r:id="R23ba8fab3dbd499f"/>
    <p:sldId xmlns:r="http://schemas.openxmlformats.org/officeDocument/2006/relationships" id="259" r:id="R8c23abc76a924038"/>
    <p:sldId xmlns:r="http://schemas.openxmlformats.org/officeDocument/2006/relationships" id="260" r:id="R9000236bbc3e4fd3"/>
    <p:sldId xmlns:r="http://schemas.openxmlformats.org/officeDocument/2006/relationships" id="261" r:id="R7ed5b2932b9947a6"/>
    <p:sldId xmlns:r="http://schemas.openxmlformats.org/officeDocument/2006/relationships" id="262" r:id="R032c3c04e304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eb265cd55493c" /><Relationship Type="http://schemas.openxmlformats.org/officeDocument/2006/relationships/slide" Target="/ppt/slides/slide1.xml" Id="Rc85f668c828f4df7" /><Relationship Type="http://schemas.openxmlformats.org/officeDocument/2006/relationships/slide" Target="/ppt/slides/slide2.xml" Id="R3773495f838347ea" /><Relationship Type="http://schemas.openxmlformats.org/officeDocument/2006/relationships/slide" Target="/ppt/slides/slide3.xml" Id="R23ba8fab3dbd499f" /><Relationship Type="http://schemas.openxmlformats.org/officeDocument/2006/relationships/slide" Target="/ppt/slides/slide4.xml" Id="R8c23abc76a924038" /><Relationship Type="http://schemas.openxmlformats.org/officeDocument/2006/relationships/slide" Target="/ppt/slides/slide5.xml" Id="R9000236bbc3e4fd3" /><Relationship Type="http://schemas.openxmlformats.org/officeDocument/2006/relationships/slide" Target="/ppt/slides/slide6.xml" Id="R7ed5b2932b9947a6" /><Relationship Type="http://schemas.openxmlformats.org/officeDocument/2006/relationships/slide" Target="/ppt/slides/slide7.xml" Id="R032c3c04e304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1ce7ac659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3b65d0b14657" /><Relationship Type="http://schemas.openxmlformats.org/officeDocument/2006/relationships/theme" Target="/ppt/slideMasters/theme/theme1.xml" Id="R0041eaf1a1c8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83b65d0b1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9cc88175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e2385f116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f054d95848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331dcf4a9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32effa792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809ab27c4e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67733d18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HENSOL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952 768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 FREDRIK GARSHOL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Ridderhatten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925 656 186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