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5c3c8418c6347c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82bbac708d9432f"/>
  </p:sldMasterIdLst>
  <p:sldIdLst>
    <p:sldId xmlns:r="http://schemas.openxmlformats.org/officeDocument/2006/relationships" id="256" r:id="Rf63c988d17b54425"/>
    <p:sldId xmlns:r="http://schemas.openxmlformats.org/officeDocument/2006/relationships" id="257" r:id="R6a31827e79974548"/>
    <p:sldId xmlns:r="http://schemas.openxmlformats.org/officeDocument/2006/relationships" id="258" r:id="R504be4edc865491a"/>
    <p:sldId xmlns:r="http://schemas.openxmlformats.org/officeDocument/2006/relationships" id="259" r:id="Ra5d357ff67d54c41"/>
    <p:sldId xmlns:r="http://schemas.openxmlformats.org/officeDocument/2006/relationships" id="260" r:id="Rbfb9d665e9f84be1"/>
    <p:sldId xmlns:r="http://schemas.openxmlformats.org/officeDocument/2006/relationships" id="261" r:id="Rc8c372f2ef1345e2"/>
    <p:sldId xmlns:r="http://schemas.openxmlformats.org/officeDocument/2006/relationships" id="262" r:id="Ra6be300e65404a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2bbac708d9432f" /><Relationship Type="http://schemas.openxmlformats.org/officeDocument/2006/relationships/slide" Target="/ppt/slides/slide1.xml" Id="Rf63c988d17b54425" /><Relationship Type="http://schemas.openxmlformats.org/officeDocument/2006/relationships/slide" Target="/ppt/slides/slide2.xml" Id="R6a31827e79974548" /><Relationship Type="http://schemas.openxmlformats.org/officeDocument/2006/relationships/slide" Target="/ppt/slides/slide3.xml" Id="R504be4edc865491a" /><Relationship Type="http://schemas.openxmlformats.org/officeDocument/2006/relationships/slide" Target="/ppt/slides/slide4.xml" Id="Ra5d357ff67d54c41" /><Relationship Type="http://schemas.openxmlformats.org/officeDocument/2006/relationships/slide" Target="/ppt/slides/slide5.xml" Id="Rbfb9d665e9f84be1" /><Relationship Type="http://schemas.openxmlformats.org/officeDocument/2006/relationships/slide" Target="/ppt/slides/slide6.xml" Id="Rc8c372f2ef1345e2" /><Relationship Type="http://schemas.openxmlformats.org/officeDocument/2006/relationships/slide" Target="/ppt/slides/slide7.xml" Id="Ra6be300e65404a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00e7fe41b74c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c7ea3588c54971" /><Relationship Type="http://schemas.openxmlformats.org/officeDocument/2006/relationships/theme" Target="/ppt/slideMasters/theme/theme1.xml" Id="Ra64e6f5fa54a4e6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c7ea3588c549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2988ea09a41b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528c6c1ad449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2bc9da95184cb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ca714b9ad41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419c7975a41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513f1f14e49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6699cf77244f4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S.A.M TAX A/S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S.A.M TAX A/S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3 837 129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260 710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189 129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586 515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ASTRA ALLIANCE S.R.L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Tordenskiolds gate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www.samtax.com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925 652 091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S.A.M TAX A/S</a:t>
            </a:r>
          </a:p>
        </p:txBody>
      </p:sp>
    </p:spTree>
  </p:cSld>
  <p:clrMapOvr>
    <a:masterClrMapping xmlns:a="http://schemas.openxmlformats.org/drawingml/2006/main"/>
  </p:clrMapOvr>
</p:sld>
</file>