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53daff219d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074f3854d84237"/>
  </p:sldMasterIdLst>
  <p:sldIdLst>
    <p:sldId xmlns:r="http://schemas.openxmlformats.org/officeDocument/2006/relationships" id="256" r:id="Rf5f2f716c3324ff9"/>
    <p:sldId xmlns:r="http://schemas.openxmlformats.org/officeDocument/2006/relationships" id="257" r:id="R656f6bf20432474c"/>
    <p:sldId xmlns:r="http://schemas.openxmlformats.org/officeDocument/2006/relationships" id="258" r:id="Rb934a3c6d7c34db1"/>
    <p:sldId xmlns:r="http://schemas.openxmlformats.org/officeDocument/2006/relationships" id="259" r:id="R71f6433f7f0b43d5"/>
    <p:sldId xmlns:r="http://schemas.openxmlformats.org/officeDocument/2006/relationships" id="260" r:id="R02ee7c924953438f"/>
    <p:sldId xmlns:r="http://schemas.openxmlformats.org/officeDocument/2006/relationships" id="261" r:id="R99c78e44f9c7487c"/>
    <p:sldId xmlns:r="http://schemas.openxmlformats.org/officeDocument/2006/relationships" id="262" r:id="R04688d59f03442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74f3854d84237" /><Relationship Type="http://schemas.openxmlformats.org/officeDocument/2006/relationships/slide" Target="/ppt/slides/slide1.xml" Id="Rf5f2f716c3324ff9" /><Relationship Type="http://schemas.openxmlformats.org/officeDocument/2006/relationships/slide" Target="/ppt/slides/slide2.xml" Id="R656f6bf20432474c" /><Relationship Type="http://schemas.openxmlformats.org/officeDocument/2006/relationships/slide" Target="/ppt/slides/slide3.xml" Id="Rb934a3c6d7c34db1" /><Relationship Type="http://schemas.openxmlformats.org/officeDocument/2006/relationships/slide" Target="/ppt/slides/slide4.xml" Id="R71f6433f7f0b43d5" /><Relationship Type="http://schemas.openxmlformats.org/officeDocument/2006/relationships/slide" Target="/ppt/slides/slide5.xml" Id="R02ee7c924953438f" /><Relationship Type="http://schemas.openxmlformats.org/officeDocument/2006/relationships/slide" Target="/ppt/slides/slide6.xml" Id="R99c78e44f9c7487c" /><Relationship Type="http://schemas.openxmlformats.org/officeDocument/2006/relationships/slide" Target="/ppt/slides/slide7.xml" Id="R04688d59f03442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713bcebad4e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c2556c68d4862" /><Relationship Type="http://schemas.openxmlformats.org/officeDocument/2006/relationships/theme" Target="/ppt/slideMasters/theme/theme1.xml" Id="R0bf0d83f93be41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ac2556c68d48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d529f18bd4e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a4c921d97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18ce3662d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266f40b62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a4e83631649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fb9a206a642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ff6d29a87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S.A.M TAX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S.A.M TAX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3 837 129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260 710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ALLIANCE S.R.L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Mesh, Tordenskiolds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www.samtax.com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925 652 091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S.A.M TAX A/S</a:t>
            </a:r>
          </a:p>
        </p:txBody>
      </p:sp>
    </p:spTree>
  </p:cSld>
  <p:clrMapOvr>
    <a:masterClrMapping xmlns:a="http://schemas.openxmlformats.org/drawingml/2006/main"/>
  </p:clrMapOvr>
</p:sld>
</file>