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489be20a154a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4c9f7189894323"/>
  </p:sldMasterIdLst>
  <p:sldIdLst>
    <p:sldId xmlns:r="http://schemas.openxmlformats.org/officeDocument/2006/relationships" id="256" r:id="Rebe508a4d5e44095"/>
    <p:sldId xmlns:r="http://schemas.openxmlformats.org/officeDocument/2006/relationships" id="257" r:id="Rb074c7107d84467b"/>
    <p:sldId xmlns:r="http://schemas.openxmlformats.org/officeDocument/2006/relationships" id="258" r:id="R3e320823c0134f32"/>
    <p:sldId xmlns:r="http://schemas.openxmlformats.org/officeDocument/2006/relationships" id="259" r:id="R52f78fab43da4edc"/>
    <p:sldId xmlns:r="http://schemas.openxmlformats.org/officeDocument/2006/relationships" id="260" r:id="R39ae17d1862f4ec2"/>
    <p:sldId xmlns:r="http://schemas.openxmlformats.org/officeDocument/2006/relationships" id="261" r:id="R0ff44c7cdb7c4d5c"/>
    <p:sldId xmlns:r="http://schemas.openxmlformats.org/officeDocument/2006/relationships" id="262" r:id="Ref35d0de07df42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4c9f7189894323" /><Relationship Type="http://schemas.openxmlformats.org/officeDocument/2006/relationships/slide" Target="/ppt/slides/slide1.xml" Id="Rebe508a4d5e44095" /><Relationship Type="http://schemas.openxmlformats.org/officeDocument/2006/relationships/slide" Target="/ppt/slides/slide2.xml" Id="Rb074c7107d84467b" /><Relationship Type="http://schemas.openxmlformats.org/officeDocument/2006/relationships/slide" Target="/ppt/slides/slide3.xml" Id="R3e320823c0134f32" /><Relationship Type="http://schemas.openxmlformats.org/officeDocument/2006/relationships/slide" Target="/ppt/slides/slide4.xml" Id="R52f78fab43da4edc" /><Relationship Type="http://schemas.openxmlformats.org/officeDocument/2006/relationships/slide" Target="/ppt/slides/slide5.xml" Id="R39ae17d1862f4ec2" /><Relationship Type="http://schemas.openxmlformats.org/officeDocument/2006/relationships/slide" Target="/ppt/slides/slide6.xml" Id="R0ff44c7cdb7c4d5c" /><Relationship Type="http://schemas.openxmlformats.org/officeDocument/2006/relationships/slide" Target="/ppt/slides/slide7.xml" Id="Ref35d0de07df42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bee0d5448f4d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e586f7a85472a" /><Relationship Type="http://schemas.openxmlformats.org/officeDocument/2006/relationships/theme" Target="/ppt/slideMasters/theme/theme1.xml" Id="R8d842906af3041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ce586f7a8547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c56c2a8354c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555d7c5514a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226e4f9d14a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b6afecbcb45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f97834ba146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d09c15e844d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598f39cab4b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GV VENTURES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GV VENTURES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−147 027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179 513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452 777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VENTURIS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Finneveien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