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5cb2c7ef1048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3863d15ad439f"/>
  </p:sldMasterIdLst>
  <p:sldIdLst>
    <p:sldId xmlns:r="http://schemas.openxmlformats.org/officeDocument/2006/relationships" id="256" r:id="R20717ca793a444ef"/>
    <p:sldId xmlns:r="http://schemas.openxmlformats.org/officeDocument/2006/relationships" id="257" r:id="Rc115e9fdc91a40db"/>
    <p:sldId xmlns:r="http://schemas.openxmlformats.org/officeDocument/2006/relationships" id="258" r:id="R4a3b0ee3892e4c53"/>
    <p:sldId xmlns:r="http://schemas.openxmlformats.org/officeDocument/2006/relationships" id="259" r:id="Rbc3614d66e2a419d"/>
    <p:sldId xmlns:r="http://schemas.openxmlformats.org/officeDocument/2006/relationships" id="260" r:id="R73bf3321a2704410"/>
    <p:sldId xmlns:r="http://schemas.openxmlformats.org/officeDocument/2006/relationships" id="261" r:id="R74b2e1a5be6944a3"/>
    <p:sldId xmlns:r="http://schemas.openxmlformats.org/officeDocument/2006/relationships" id="262" r:id="Re9d439c981ed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3863d15ad439f" /><Relationship Type="http://schemas.openxmlformats.org/officeDocument/2006/relationships/slide" Target="/ppt/slides/slide1.xml" Id="R20717ca793a444ef" /><Relationship Type="http://schemas.openxmlformats.org/officeDocument/2006/relationships/slide" Target="/ppt/slides/slide2.xml" Id="Rc115e9fdc91a40db" /><Relationship Type="http://schemas.openxmlformats.org/officeDocument/2006/relationships/slide" Target="/ppt/slides/slide3.xml" Id="R4a3b0ee3892e4c53" /><Relationship Type="http://schemas.openxmlformats.org/officeDocument/2006/relationships/slide" Target="/ppt/slides/slide4.xml" Id="Rbc3614d66e2a419d" /><Relationship Type="http://schemas.openxmlformats.org/officeDocument/2006/relationships/slide" Target="/ppt/slides/slide5.xml" Id="R73bf3321a2704410" /><Relationship Type="http://schemas.openxmlformats.org/officeDocument/2006/relationships/slide" Target="/ppt/slides/slide6.xml" Id="R74b2e1a5be6944a3" /><Relationship Type="http://schemas.openxmlformats.org/officeDocument/2006/relationships/slide" Target="/ppt/slides/slide7.xml" Id="Re9d439c981ed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f51ca0409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e2858b2b440df" /><Relationship Type="http://schemas.openxmlformats.org/officeDocument/2006/relationships/theme" Target="/ppt/slideMasters/theme/theme1.xml" Id="R0a2d47fdf412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e2858b2b4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60bb1e67b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7c9debb11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1a293e8384a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16d8e30148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a920174b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daf74be545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58d5cbd08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