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6de3b3f0d343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d5808ce6c44ee"/>
  </p:sldMasterIdLst>
  <p:sldIdLst>
    <p:sldId xmlns:r="http://schemas.openxmlformats.org/officeDocument/2006/relationships" id="256" r:id="Rb12e58676bfe4a69"/>
    <p:sldId xmlns:r="http://schemas.openxmlformats.org/officeDocument/2006/relationships" id="257" r:id="Rae663256d7e44250"/>
    <p:sldId xmlns:r="http://schemas.openxmlformats.org/officeDocument/2006/relationships" id="258" r:id="R2f6a128a17cd4c36"/>
    <p:sldId xmlns:r="http://schemas.openxmlformats.org/officeDocument/2006/relationships" id="259" r:id="R5c1b5e67ddf742b2"/>
    <p:sldId xmlns:r="http://schemas.openxmlformats.org/officeDocument/2006/relationships" id="260" r:id="R3005453dcf434978"/>
    <p:sldId xmlns:r="http://schemas.openxmlformats.org/officeDocument/2006/relationships" id="261" r:id="R6bde0a5ebb1b4e30"/>
    <p:sldId xmlns:r="http://schemas.openxmlformats.org/officeDocument/2006/relationships" id="262" r:id="R2cbaff12952f4f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d5808ce6c44ee" /><Relationship Type="http://schemas.openxmlformats.org/officeDocument/2006/relationships/slide" Target="/ppt/slides/slide1.xml" Id="Rb12e58676bfe4a69" /><Relationship Type="http://schemas.openxmlformats.org/officeDocument/2006/relationships/slide" Target="/ppt/slides/slide2.xml" Id="Rae663256d7e44250" /><Relationship Type="http://schemas.openxmlformats.org/officeDocument/2006/relationships/slide" Target="/ppt/slides/slide3.xml" Id="R2f6a128a17cd4c36" /><Relationship Type="http://schemas.openxmlformats.org/officeDocument/2006/relationships/slide" Target="/ppt/slides/slide4.xml" Id="R5c1b5e67ddf742b2" /><Relationship Type="http://schemas.openxmlformats.org/officeDocument/2006/relationships/slide" Target="/ppt/slides/slide5.xml" Id="R3005453dcf434978" /><Relationship Type="http://schemas.openxmlformats.org/officeDocument/2006/relationships/slide" Target="/ppt/slides/slide6.xml" Id="R6bde0a5ebb1b4e30" /><Relationship Type="http://schemas.openxmlformats.org/officeDocument/2006/relationships/slide" Target="/ppt/slides/slide7.xml" Id="R2cbaff12952f4f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ade70f4f04f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8a4987fa94afe" /><Relationship Type="http://schemas.openxmlformats.org/officeDocument/2006/relationships/theme" Target="/ppt/slideMasters/theme/theme1.xml" Id="R029260b25fd04e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78a4987fa9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72c491de54e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9d6fcfcee42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6cf261c3b4e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1498d863745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d451f99374c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5d2e6c0f40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d31a0c9b64a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TEMPURA SUSHI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TEMPURA SUSHI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2 669 434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−3 061 663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−3 067 010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−3 315 847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1 826 180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925 614 270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