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edd6a6adfd45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58a703aeb0404e"/>
  </p:sldMasterIdLst>
  <p:sldIdLst>
    <p:sldId xmlns:r="http://schemas.openxmlformats.org/officeDocument/2006/relationships" id="256" r:id="Rcd45fff4ed994121"/>
    <p:sldId xmlns:r="http://schemas.openxmlformats.org/officeDocument/2006/relationships" id="257" r:id="Ra443fa7e86f7426b"/>
    <p:sldId xmlns:r="http://schemas.openxmlformats.org/officeDocument/2006/relationships" id="258" r:id="Ra2ecf5ebee124daf"/>
    <p:sldId xmlns:r="http://schemas.openxmlformats.org/officeDocument/2006/relationships" id="259" r:id="Re7e794953de34851"/>
    <p:sldId xmlns:r="http://schemas.openxmlformats.org/officeDocument/2006/relationships" id="260" r:id="Rb44edcbe25a14814"/>
    <p:sldId xmlns:r="http://schemas.openxmlformats.org/officeDocument/2006/relationships" id="261" r:id="R6a14243f7a724dcf"/>
    <p:sldId xmlns:r="http://schemas.openxmlformats.org/officeDocument/2006/relationships" id="262" r:id="R38462bdea6624a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8a703aeb0404e" /><Relationship Type="http://schemas.openxmlformats.org/officeDocument/2006/relationships/slide" Target="/ppt/slides/slide1.xml" Id="Rcd45fff4ed994121" /><Relationship Type="http://schemas.openxmlformats.org/officeDocument/2006/relationships/slide" Target="/ppt/slides/slide2.xml" Id="Ra443fa7e86f7426b" /><Relationship Type="http://schemas.openxmlformats.org/officeDocument/2006/relationships/slide" Target="/ppt/slides/slide3.xml" Id="Ra2ecf5ebee124daf" /><Relationship Type="http://schemas.openxmlformats.org/officeDocument/2006/relationships/slide" Target="/ppt/slides/slide4.xml" Id="Re7e794953de34851" /><Relationship Type="http://schemas.openxmlformats.org/officeDocument/2006/relationships/slide" Target="/ppt/slides/slide5.xml" Id="Rb44edcbe25a14814" /><Relationship Type="http://schemas.openxmlformats.org/officeDocument/2006/relationships/slide" Target="/ppt/slides/slide6.xml" Id="R6a14243f7a724dcf" /><Relationship Type="http://schemas.openxmlformats.org/officeDocument/2006/relationships/slide" Target="/ppt/slides/slide7.xml" Id="R38462bdea6624a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0a6f77010a4c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5b893dbd944af" /><Relationship Type="http://schemas.openxmlformats.org/officeDocument/2006/relationships/theme" Target="/ppt/slideMasters/theme/theme1.xml" Id="R6ba7285ee9634b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e5b893dbd9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609fbdaf54f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9b50baf6c41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8d6efcd624d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134bba6c74d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2fe59fdfb40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86165f7c443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9a67cd3db46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KAVENTURE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KAVENTURE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465 891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535 891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KATARINA KLOSTER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Katarina Kloster, Ekeberglia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925 611 468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KAVENTURE AS</a:t>
            </a:r>
          </a:p>
        </p:txBody>
      </p:sp>
    </p:spTree>
  </p:cSld>
  <p:clrMapOvr>
    <a:masterClrMapping xmlns:a="http://schemas.openxmlformats.org/drawingml/2006/main"/>
  </p:clrMapOvr>
</p:sld>
</file>