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7f9c7d5995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8334fbeadf4521"/>
  </p:sldMasterIdLst>
  <p:sldIdLst>
    <p:sldId xmlns:r="http://schemas.openxmlformats.org/officeDocument/2006/relationships" id="256" r:id="R06e0545c7d2a4df3"/>
    <p:sldId xmlns:r="http://schemas.openxmlformats.org/officeDocument/2006/relationships" id="257" r:id="R1d95511af89649c4"/>
    <p:sldId xmlns:r="http://schemas.openxmlformats.org/officeDocument/2006/relationships" id="258" r:id="R94a89d175eb3479a"/>
    <p:sldId xmlns:r="http://schemas.openxmlformats.org/officeDocument/2006/relationships" id="259" r:id="Ree923b1276074acc"/>
    <p:sldId xmlns:r="http://schemas.openxmlformats.org/officeDocument/2006/relationships" id="260" r:id="R8a86c24b8c3a48dd"/>
    <p:sldId xmlns:r="http://schemas.openxmlformats.org/officeDocument/2006/relationships" id="261" r:id="Rd58e1918d2604d9c"/>
    <p:sldId xmlns:r="http://schemas.openxmlformats.org/officeDocument/2006/relationships" id="262" r:id="R5a3d99a1ebf144e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8334fbeadf4521" /><Relationship Type="http://schemas.openxmlformats.org/officeDocument/2006/relationships/slide" Target="/ppt/slides/slide1.xml" Id="R06e0545c7d2a4df3" /><Relationship Type="http://schemas.openxmlformats.org/officeDocument/2006/relationships/slide" Target="/ppt/slides/slide2.xml" Id="R1d95511af89649c4" /><Relationship Type="http://schemas.openxmlformats.org/officeDocument/2006/relationships/slide" Target="/ppt/slides/slide3.xml" Id="R94a89d175eb3479a" /><Relationship Type="http://schemas.openxmlformats.org/officeDocument/2006/relationships/slide" Target="/ppt/slides/slide4.xml" Id="Ree923b1276074acc" /><Relationship Type="http://schemas.openxmlformats.org/officeDocument/2006/relationships/slide" Target="/ppt/slides/slide5.xml" Id="R8a86c24b8c3a48dd" /><Relationship Type="http://schemas.openxmlformats.org/officeDocument/2006/relationships/slide" Target="/ppt/slides/slide6.xml" Id="Rd58e1918d2604d9c" /><Relationship Type="http://schemas.openxmlformats.org/officeDocument/2006/relationships/slide" Target="/ppt/slides/slide7.xml" Id="R5a3d99a1ebf144e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6b23c659b64c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9812612124722" /><Relationship Type="http://schemas.openxmlformats.org/officeDocument/2006/relationships/theme" Target="/ppt/slideMasters/theme/theme1.xml" Id="Rec488960366947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47981261212472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85675488bf46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a4a8a053c6447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7b933b2d64d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a1c54ed954a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84864180b44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cd50c194e46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468066e554b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KRØDSHERAD KRAFT TJENESTER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KRØDSHERAD KRAFT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KRØDSHERAD KRAFT TJENESTER AS ble etablert [år] og holder til i Noresund.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KRØDSHERAD KRAFT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KRØDSHERAD KRAFT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KRØDSHERAD KRAFT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5 184 097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478 778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1 284 779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42 706 376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58 432 883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KRØDSHERAD KRAFT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KRØDSHERAD ENERGI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KRØDSHERAD KRAFT TJENESTER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Norefjellveien 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3536 Noresund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925 604 593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KRØDSHERAD KRAFT TJENESTER AS</a:t>
            </a:r>
          </a:p>
        </p:txBody>
      </p:sp>
    </p:spTree>
  </p:cSld>
  <p:clrMapOvr>
    <a:masterClrMapping xmlns:a="http://schemas.openxmlformats.org/drawingml/2006/main"/>
  </p:clrMapOvr>
</p:sld>
</file>