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6354d24c741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e5341b178449b"/>
  </p:sldMasterIdLst>
  <p:sldIdLst>
    <p:sldId xmlns:r="http://schemas.openxmlformats.org/officeDocument/2006/relationships" id="256" r:id="R135a97f6581b46a1"/>
    <p:sldId xmlns:r="http://schemas.openxmlformats.org/officeDocument/2006/relationships" id="257" r:id="R0b363ddec00149a4"/>
    <p:sldId xmlns:r="http://schemas.openxmlformats.org/officeDocument/2006/relationships" id="258" r:id="R23cc743fe8464d79"/>
    <p:sldId xmlns:r="http://schemas.openxmlformats.org/officeDocument/2006/relationships" id="259" r:id="Rde3c4b132d574dc8"/>
    <p:sldId xmlns:r="http://schemas.openxmlformats.org/officeDocument/2006/relationships" id="260" r:id="Rb95fd612047942a5"/>
    <p:sldId xmlns:r="http://schemas.openxmlformats.org/officeDocument/2006/relationships" id="261" r:id="R51241cc41755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e5341b178449b" /><Relationship Type="http://schemas.openxmlformats.org/officeDocument/2006/relationships/slide" Target="/ppt/slides/slide1.xml" Id="R135a97f6581b46a1" /><Relationship Type="http://schemas.openxmlformats.org/officeDocument/2006/relationships/slide" Target="/ppt/slides/slide2.xml" Id="R0b363ddec00149a4" /><Relationship Type="http://schemas.openxmlformats.org/officeDocument/2006/relationships/slide" Target="/ppt/slides/slide3.xml" Id="R23cc743fe8464d79" /><Relationship Type="http://schemas.openxmlformats.org/officeDocument/2006/relationships/slide" Target="/ppt/slides/slide4.xml" Id="Rde3c4b132d574dc8" /><Relationship Type="http://schemas.openxmlformats.org/officeDocument/2006/relationships/slide" Target="/ppt/slides/slide5.xml" Id="Rb95fd612047942a5" /><Relationship Type="http://schemas.openxmlformats.org/officeDocument/2006/relationships/slide" Target="/ppt/slides/slide6.xml" Id="R51241cc41755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63c27de5a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c0058efcd4f37" /><Relationship Type="http://schemas.openxmlformats.org/officeDocument/2006/relationships/theme" Target="/ppt/slideMasters/theme/theme1.xml" Id="R88dbfe5062b1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c0058efcd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8765c1aa342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2727e98e642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4f5756914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69ab13d4c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525f9697c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ea2dec761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KARJOLEN SANDVIKA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KARJOLEN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KARJOLEN SANDVIKA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KARJOLEN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KARJOLEN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KARJOLEN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2 831 088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1 313 497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KARJOLEN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925 602 876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KARJOLEN SANDVIKA AS</a:t>
            </a:r>
          </a:p>
        </p:txBody>
      </p:sp>
    </p:spTree>
  </p:cSld>
  <p:clrMapOvr>
    <a:masterClrMapping xmlns:a="http://schemas.openxmlformats.org/drawingml/2006/main"/>
  </p:clrMapOvr>
</p:sld>
</file>