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8d4daf619e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164790bd449bb"/>
  </p:sldMasterIdLst>
  <p:sldIdLst>
    <p:sldId xmlns:r="http://schemas.openxmlformats.org/officeDocument/2006/relationships" id="256" r:id="R7a926ce6adc34584"/>
    <p:sldId xmlns:r="http://schemas.openxmlformats.org/officeDocument/2006/relationships" id="257" r:id="R1310e8dcef814781"/>
    <p:sldId xmlns:r="http://schemas.openxmlformats.org/officeDocument/2006/relationships" id="258" r:id="R40bf9fc69dec4976"/>
    <p:sldId xmlns:r="http://schemas.openxmlformats.org/officeDocument/2006/relationships" id="259" r:id="R7f023e9baa5948a2"/>
    <p:sldId xmlns:r="http://schemas.openxmlformats.org/officeDocument/2006/relationships" id="260" r:id="R62959bc502b64595"/>
    <p:sldId xmlns:r="http://schemas.openxmlformats.org/officeDocument/2006/relationships" id="261" r:id="Rd886ce89cc34418a"/>
    <p:sldId xmlns:r="http://schemas.openxmlformats.org/officeDocument/2006/relationships" id="262" r:id="Rd6154a2e0c5c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164790bd449bb" /><Relationship Type="http://schemas.openxmlformats.org/officeDocument/2006/relationships/slide" Target="/ppt/slides/slide1.xml" Id="R7a926ce6adc34584" /><Relationship Type="http://schemas.openxmlformats.org/officeDocument/2006/relationships/slide" Target="/ppt/slides/slide2.xml" Id="R1310e8dcef814781" /><Relationship Type="http://schemas.openxmlformats.org/officeDocument/2006/relationships/slide" Target="/ppt/slides/slide3.xml" Id="R40bf9fc69dec4976" /><Relationship Type="http://schemas.openxmlformats.org/officeDocument/2006/relationships/slide" Target="/ppt/slides/slide4.xml" Id="R7f023e9baa5948a2" /><Relationship Type="http://schemas.openxmlformats.org/officeDocument/2006/relationships/slide" Target="/ppt/slides/slide5.xml" Id="R62959bc502b64595" /><Relationship Type="http://schemas.openxmlformats.org/officeDocument/2006/relationships/slide" Target="/ppt/slides/slide6.xml" Id="Rd886ce89cc34418a" /><Relationship Type="http://schemas.openxmlformats.org/officeDocument/2006/relationships/slide" Target="/ppt/slides/slide7.xml" Id="Rd6154a2e0c5c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0c2f56c4148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a1db0ddf84ae2" /><Relationship Type="http://schemas.openxmlformats.org/officeDocument/2006/relationships/theme" Target="/ppt/slideMasters/theme/theme1.xml" Id="Ra1570f5d91a3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a1db0ddf8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f91819b88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1b530c354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2921083bb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ffe919ae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c8a0a7793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65f17f703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d2e12592b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STOKVIK AS ble etablert [år] og holder til i Skjervøy.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−362 310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1 076 520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2 179 935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KAMPEGGA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Skarven Regnskap AS, 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9180 Skjervøy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925 602 345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STOKVIK AS</a:t>
            </a:r>
          </a:p>
        </p:txBody>
      </p:sp>
    </p:spTree>
  </p:cSld>
  <p:clrMapOvr>
    <a:masterClrMapping xmlns:a="http://schemas.openxmlformats.org/drawingml/2006/main"/>
  </p:clrMapOvr>
</p:sld>
</file>