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da78e505ba48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4e030d426e4752"/>
  </p:sldMasterIdLst>
  <p:sldIdLst>
    <p:sldId xmlns:r="http://schemas.openxmlformats.org/officeDocument/2006/relationships" id="256" r:id="R53c585dd70f8461f"/>
    <p:sldId xmlns:r="http://schemas.openxmlformats.org/officeDocument/2006/relationships" id="257" r:id="R2a289b6f6e404e1b"/>
    <p:sldId xmlns:r="http://schemas.openxmlformats.org/officeDocument/2006/relationships" id="258" r:id="Rab82ea114b71444e"/>
    <p:sldId xmlns:r="http://schemas.openxmlformats.org/officeDocument/2006/relationships" id="259" r:id="R5729ea80ef51438d"/>
    <p:sldId xmlns:r="http://schemas.openxmlformats.org/officeDocument/2006/relationships" id="260" r:id="Ra94c3eabac7b4348"/>
    <p:sldId xmlns:r="http://schemas.openxmlformats.org/officeDocument/2006/relationships" id="261" r:id="R6f2d1117fc224583"/>
    <p:sldId xmlns:r="http://schemas.openxmlformats.org/officeDocument/2006/relationships" id="262" r:id="Rc940d2aa1b1b48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4e030d426e4752" /><Relationship Type="http://schemas.openxmlformats.org/officeDocument/2006/relationships/slide" Target="/ppt/slides/slide1.xml" Id="R53c585dd70f8461f" /><Relationship Type="http://schemas.openxmlformats.org/officeDocument/2006/relationships/slide" Target="/ppt/slides/slide2.xml" Id="R2a289b6f6e404e1b" /><Relationship Type="http://schemas.openxmlformats.org/officeDocument/2006/relationships/slide" Target="/ppt/slides/slide3.xml" Id="Rab82ea114b71444e" /><Relationship Type="http://schemas.openxmlformats.org/officeDocument/2006/relationships/slide" Target="/ppt/slides/slide4.xml" Id="R5729ea80ef51438d" /><Relationship Type="http://schemas.openxmlformats.org/officeDocument/2006/relationships/slide" Target="/ppt/slides/slide5.xml" Id="Ra94c3eabac7b4348" /><Relationship Type="http://schemas.openxmlformats.org/officeDocument/2006/relationships/slide" Target="/ppt/slides/slide6.xml" Id="R6f2d1117fc224583" /><Relationship Type="http://schemas.openxmlformats.org/officeDocument/2006/relationships/slide" Target="/ppt/slides/slide7.xml" Id="Rc940d2aa1b1b48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37e20813c049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ae1e52d7548ca" /><Relationship Type="http://schemas.openxmlformats.org/officeDocument/2006/relationships/theme" Target="/ppt/slideMasters/theme/theme1.xml" Id="R257d8198bd2a40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fae1e52d7548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95cc2bb0a47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104ce8c284a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6a4622e584f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826d14d0546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8b532c55ad40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c7d92956948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c75b7f91a43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KYLLING CRISPY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KYLLING CRISPY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KYLLING CRISPY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KYLLING CRISPY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KYLLING CRISPY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KYLLING CRISPY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29 900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KYLLING CRISPY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 LAURA-ALEXANDRINA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KYLLING CRISPY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925 601 764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KYLLING CRISPY AS</a:t>
            </a:r>
          </a:p>
        </p:txBody>
      </p:sp>
    </p:spTree>
  </p:cSld>
  <p:clrMapOvr>
    <a:masterClrMapping xmlns:a="http://schemas.openxmlformats.org/drawingml/2006/main"/>
  </p:clrMapOvr>
</p:sld>
</file>