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7b8f72ba0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bd2ecb304f43c7"/>
  </p:sldMasterIdLst>
  <p:sldIdLst>
    <p:sldId xmlns:r="http://schemas.openxmlformats.org/officeDocument/2006/relationships" id="256" r:id="Rbf93c44339a44990"/>
    <p:sldId xmlns:r="http://schemas.openxmlformats.org/officeDocument/2006/relationships" id="257" r:id="R4b0443c0ed464d44"/>
    <p:sldId xmlns:r="http://schemas.openxmlformats.org/officeDocument/2006/relationships" id="258" r:id="Rb64b474abcf14eac"/>
    <p:sldId xmlns:r="http://schemas.openxmlformats.org/officeDocument/2006/relationships" id="259" r:id="R6d1cfa5320014dcf"/>
    <p:sldId xmlns:r="http://schemas.openxmlformats.org/officeDocument/2006/relationships" id="260" r:id="R81c763b897f04fb0"/>
    <p:sldId xmlns:r="http://schemas.openxmlformats.org/officeDocument/2006/relationships" id="261" r:id="R6b4fc6d77d4441c8"/>
    <p:sldId xmlns:r="http://schemas.openxmlformats.org/officeDocument/2006/relationships" id="262" r:id="Ra78d95885e6e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d2ecb304f43c7" /><Relationship Type="http://schemas.openxmlformats.org/officeDocument/2006/relationships/slide" Target="/ppt/slides/slide1.xml" Id="Rbf93c44339a44990" /><Relationship Type="http://schemas.openxmlformats.org/officeDocument/2006/relationships/slide" Target="/ppt/slides/slide2.xml" Id="R4b0443c0ed464d44" /><Relationship Type="http://schemas.openxmlformats.org/officeDocument/2006/relationships/slide" Target="/ppt/slides/slide3.xml" Id="Rb64b474abcf14eac" /><Relationship Type="http://schemas.openxmlformats.org/officeDocument/2006/relationships/slide" Target="/ppt/slides/slide4.xml" Id="R6d1cfa5320014dcf" /><Relationship Type="http://schemas.openxmlformats.org/officeDocument/2006/relationships/slide" Target="/ppt/slides/slide5.xml" Id="R81c763b897f04fb0" /><Relationship Type="http://schemas.openxmlformats.org/officeDocument/2006/relationships/slide" Target="/ppt/slides/slide6.xml" Id="R6b4fc6d77d4441c8" /><Relationship Type="http://schemas.openxmlformats.org/officeDocument/2006/relationships/slide" Target="/ppt/slides/slide7.xml" Id="Ra78d95885e6e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74a92e91e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db4e0d3d4c73" /><Relationship Type="http://schemas.openxmlformats.org/officeDocument/2006/relationships/theme" Target="/ppt/slideMasters/theme/theme1.xml" Id="R024fce1b334848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8db4e0d3d4c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1cd09ecbf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1bd7aa7864e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73f0a5df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78ba46223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25accca7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f061dc3574f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2674c116d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B/G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B/G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SIDDIS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925 591 815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