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2031e1e96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85b3be9f940be"/>
  </p:sldMasterIdLst>
  <p:sldIdLst>
    <p:sldId xmlns:r="http://schemas.openxmlformats.org/officeDocument/2006/relationships" id="256" r:id="Rc33d737e9a8948a9"/>
    <p:sldId xmlns:r="http://schemas.openxmlformats.org/officeDocument/2006/relationships" id="257" r:id="R0abfcc89edee4069"/>
    <p:sldId xmlns:r="http://schemas.openxmlformats.org/officeDocument/2006/relationships" id="258" r:id="Rcb34d1cb705f4118"/>
    <p:sldId xmlns:r="http://schemas.openxmlformats.org/officeDocument/2006/relationships" id="259" r:id="R4675a3abe05c406b"/>
    <p:sldId xmlns:r="http://schemas.openxmlformats.org/officeDocument/2006/relationships" id="260" r:id="Rb3c0d4f8d1a0401b"/>
    <p:sldId xmlns:r="http://schemas.openxmlformats.org/officeDocument/2006/relationships" id="261" r:id="R6aab664198f34b67"/>
    <p:sldId xmlns:r="http://schemas.openxmlformats.org/officeDocument/2006/relationships" id="262" r:id="R86834c7203ed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85b3be9f940be" /><Relationship Type="http://schemas.openxmlformats.org/officeDocument/2006/relationships/slide" Target="/ppt/slides/slide1.xml" Id="Rc33d737e9a8948a9" /><Relationship Type="http://schemas.openxmlformats.org/officeDocument/2006/relationships/slide" Target="/ppt/slides/slide2.xml" Id="R0abfcc89edee4069" /><Relationship Type="http://schemas.openxmlformats.org/officeDocument/2006/relationships/slide" Target="/ppt/slides/slide3.xml" Id="Rcb34d1cb705f4118" /><Relationship Type="http://schemas.openxmlformats.org/officeDocument/2006/relationships/slide" Target="/ppt/slides/slide4.xml" Id="R4675a3abe05c406b" /><Relationship Type="http://schemas.openxmlformats.org/officeDocument/2006/relationships/slide" Target="/ppt/slides/slide5.xml" Id="Rb3c0d4f8d1a0401b" /><Relationship Type="http://schemas.openxmlformats.org/officeDocument/2006/relationships/slide" Target="/ppt/slides/slide6.xml" Id="R6aab664198f34b67" /><Relationship Type="http://schemas.openxmlformats.org/officeDocument/2006/relationships/slide" Target="/ppt/slides/slide7.xml" Id="R86834c7203ed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4d6096e01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d7f2b2e4c495d" /><Relationship Type="http://schemas.openxmlformats.org/officeDocument/2006/relationships/theme" Target="/ppt/slideMasters/theme/theme1.xml" Id="Rdc4addd4c5a5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d7f2b2e4c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a5cb84988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2fb39132a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365f8cf88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bfea9d10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29a7ab38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412a720e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d80dc1e2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HEGGEBØ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HEGGEBØ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HEGGEBØ INVEST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HEGGEBØ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HEGGEBØ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HEGGEBØ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3 705 717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HEGGEBØ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DJUVE HEGGEBØ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HEGGEBØ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Dreganesvegen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jorgen.heggebo@outlook.com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925 590 983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HEGGEBØ INVEST AS</a:t>
            </a:r>
          </a:p>
        </p:txBody>
      </p:sp>
    </p:spTree>
  </p:cSld>
  <p:clrMapOvr>
    <a:masterClrMapping xmlns:a="http://schemas.openxmlformats.org/drawingml/2006/main"/>
  </p:clrMapOvr>
</p:sld>
</file>